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8" r:id="rId2"/>
    <p:sldId id="259" r:id="rId3"/>
    <p:sldId id="260" r:id="rId4"/>
    <p:sldId id="261"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4335"/>
    <a:srgbClr val="FFFFFF"/>
    <a:srgbClr val="34A853"/>
    <a:srgbClr val="FBBC05"/>
    <a:srgbClr val="4285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69" d="100"/>
          <a:sy n="69" d="100"/>
        </p:scale>
        <p:origin x="52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E621D0-9DDF-4423-8036-967648583E0F}" type="datetimeFigureOut">
              <a:rPr kumimoji="1" lang="ja-JP" altLang="en-US" smtClean="0"/>
              <a:t>2020/7/2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047DB6-AC02-4187-831A-DBAA91D5C90D}" type="slidenum">
              <a:rPr kumimoji="1" lang="ja-JP" altLang="en-US" smtClean="0"/>
              <a:t>‹#›</a:t>
            </a:fld>
            <a:endParaRPr kumimoji="1" lang="ja-JP" altLang="en-US"/>
          </a:p>
        </p:txBody>
      </p:sp>
    </p:spTree>
    <p:extLst>
      <p:ext uri="{BB962C8B-B14F-4D97-AF65-F5344CB8AC3E}">
        <p14:creationId xmlns:p14="http://schemas.microsoft.com/office/powerpoint/2010/main" val="37048075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1713" y="187325"/>
            <a:ext cx="7924800" cy="4457700"/>
          </a:xfrm>
        </p:spPr>
      </p:sp>
      <p:sp>
        <p:nvSpPr>
          <p:cNvPr id="3" name="ノート プレースホルダー 2"/>
          <p:cNvSpPr>
            <a:spLocks noGrp="1"/>
          </p:cNvSpPr>
          <p:nvPr>
            <p:ph type="body" idx="1"/>
          </p:nvPr>
        </p:nvSpPr>
        <p:spPr/>
        <p:txBody>
          <a:bodyPr/>
          <a:lstStyle/>
          <a:p>
            <a:r>
              <a:rPr kumimoji="1" lang="en-US" altLang="ja-JP" dirty="0" smtClean="0"/>
              <a:t>Ba</a:t>
            </a:r>
            <a:r>
              <a:rPr kumimoji="1" lang="ja-JP" altLang="en-US" dirty="0" smtClean="0"/>
              <a:t>の一部を</a:t>
            </a:r>
            <a:r>
              <a:rPr kumimoji="1" lang="en-US" altLang="ja-JP" dirty="0" err="1" smtClean="0"/>
              <a:t>Rb</a:t>
            </a:r>
            <a:r>
              <a:rPr kumimoji="1" lang="ja-JP" altLang="en-US" dirty="0" smtClean="0"/>
              <a:t>に置換した際の量子液晶状態の変化を示したものがこちらです。</a:t>
            </a:r>
            <a:r>
              <a:rPr kumimoji="1" lang="en-US" altLang="ja-JP" dirty="0" smtClean="0"/>
              <a:t/>
            </a:r>
            <a:br>
              <a:rPr kumimoji="1" lang="en-US" altLang="ja-JP" dirty="0" smtClean="0"/>
            </a:br>
            <a:r>
              <a:rPr kumimoji="1" lang="en-US" altLang="ja-JP" dirty="0" err="1" smtClean="0"/>
              <a:t>Rb</a:t>
            </a:r>
            <a:r>
              <a:rPr kumimoji="1" lang="ja-JP" altLang="en-US" dirty="0" smtClean="0"/>
              <a:t>をあまり置換していないときは</a:t>
            </a:r>
            <a:r>
              <a:rPr kumimoji="1" lang="en-US" altLang="ja-JP" dirty="0" smtClean="0"/>
              <a:t>BaFe2As2</a:t>
            </a:r>
            <a:r>
              <a:rPr kumimoji="1" lang="ja-JP" altLang="en-US" dirty="0" smtClean="0"/>
              <a:t>と同じように</a:t>
            </a:r>
            <a:r>
              <a:rPr kumimoji="1" lang="en-US" altLang="ja-JP" dirty="0" smtClean="0"/>
              <a:t>Fe-Fe</a:t>
            </a:r>
            <a:r>
              <a:rPr kumimoji="1" lang="ja-JP" altLang="en-US" dirty="0" smtClean="0"/>
              <a:t>方向の量子液晶状態を示し、</a:t>
            </a:r>
            <a:r>
              <a:rPr kumimoji="1" lang="en-US" altLang="ja-JP" dirty="0" smtClean="0"/>
              <a:t>Ba</a:t>
            </a:r>
            <a:r>
              <a:rPr kumimoji="1" lang="ja-JP" altLang="en-US" dirty="0" smtClean="0"/>
              <a:t>をほぼ</a:t>
            </a:r>
            <a:r>
              <a:rPr kumimoji="1" lang="en-US" altLang="ja-JP" dirty="0" err="1" smtClean="0"/>
              <a:t>Rb</a:t>
            </a:r>
            <a:r>
              <a:rPr kumimoji="1" lang="ja-JP" altLang="en-US" dirty="0" smtClean="0"/>
              <a:t>に置換した領域では</a:t>
            </a:r>
            <a:r>
              <a:rPr kumimoji="1" lang="en-US" altLang="ja-JP" dirty="0" smtClean="0"/>
              <a:t>Fe-As</a:t>
            </a:r>
            <a:r>
              <a:rPr kumimoji="1" lang="ja-JP" altLang="en-US" dirty="0" smtClean="0"/>
              <a:t>方向の量子液晶状態となることがわかりました。</a:t>
            </a:r>
            <a:r>
              <a:rPr kumimoji="1" lang="en-US" altLang="ja-JP" dirty="0" smtClean="0"/>
              <a:t/>
            </a:r>
            <a:br>
              <a:rPr kumimoji="1" lang="en-US" altLang="ja-JP" dirty="0" smtClean="0"/>
            </a:br>
            <a:r>
              <a:rPr kumimoji="1" lang="ja-JP" altLang="en-US" dirty="0" smtClean="0"/>
              <a:t>驚くべきことに、これらの中間では、この</a:t>
            </a:r>
            <a:r>
              <a:rPr kumimoji="1" lang="en-US" altLang="ja-JP" dirty="0" smtClean="0"/>
              <a:t>2</a:t>
            </a:r>
            <a:r>
              <a:rPr kumimoji="1" lang="ja-JP" altLang="en-US" dirty="0" err="1" smtClean="0"/>
              <a:t>つの</a:t>
            </a:r>
            <a:r>
              <a:rPr kumimoji="1" lang="ja-JP" altLang="en-US" dirty="0" smtClean="0"/>
              <a:t>方向で</a:t>
            </a:r>
            <a:r>
              <a:rPr kumimoji="1" lang="en-US" altLang="ja-JP" dirty="0" err="1" smtClean="0"/>
              <a:t>chi_nem</a:t>
            </a:r>
            <a:r>
              <a:rPr kumimoji="1" lang="ja-JP" altLang="en-US" dirty="0" smtClean="0"/>
              <a:t>の値が同じおおきさで、同じような温度変化を示しています。</a:t>
            </a:r>
            <a:r>
              <a:rPr kumimoji="1" lang="en-US" altLang="ja-JP" dirty="0" smtClean="0"/>
              <a:t/>
            </a:r>
            <a:br>
              <a:rPr kumimoji="1" lang="en-US" altLang="ja-JP" dirty="0" smtClean="0"/>
            </a:br>
            <a:r>
              <a:rPr kumimoji="1" lang="ja-JP" altLang="en-US" dirty="0" smtClean="0"/>
              <a:t>これは２つの方向に限らず、どの方向にも向きが揃いたがっている新しい量子液晶状態が示す振る舞いです。</a:t>
            </a:r>
            <a:r>
              <a:rPr kumimoji="1" lang="en-US" altLang="ja-JP" dirty="0" smtClean="0"/>
              <a:t/>
            </a:r>
            <a:br>
              <a:rPr kumimoji="1" lang="en-US" altLang="ja-JP" dirty="0" smtClean="0"/>
            </a:br>
            <a:r>
              <a:rPr kumimoji="1" lang="ja-JP" altLang="en-US" dirty="0" smtClean="0"/>
              <a:t>しかしながら、この</a:t>
            </a:r>
            <a:r>
              <a:rPr kumimoji="1" lang="en-US" altLang="ja-JP" dirty="0" err="1" smtClean="0"/>
              <a:t>chi_nem</a:t>
            </a:r>
            <a:r>
              <a:rPr kumimoji="1" lang="ja-JP" altLang="en-US" dirty="0" smtClean="0"/>
              <a:t>の値は低温に向かってどんどん大きくなっていっており、安定化し値が下がる振る舞いを示していないので、この新しい量子液晶状態に変化しているものではありません。</a:t>
            </a:r>
            <a:r>
              <a:rPr kumimoji="1" lang="en-US" altLang="ja-JP" dirty="0" smtClean="0"/>
              <a:t/>
            </a:r>
            <a:br>
              <a:rPr kumimoji="1" lang="en-US" altLang="ja-JP" dirty="0" smtClean="0"/>
            </a:br>
            <a:r>
              <a:rPr kumimoji="1" lang="ja-JP" altLang="en-US" dirty="0" smtClean="0"/>
              <a:t>今後この新しい量子液晶状態を安定化させれば、より液晶の性質に近い、量子液晶状態を実現することができると考えられ、研究の進展が期待されます。</a:t>
            </a:r>
            <a:endParaRPr kumimoji="1" lang="ja-JP" altLang="en-US" dirty="0"/>
          </a:p>
        </p:txBody>
      </p:sp>
    </p:spTree>
    <p:extLst>
      <p:ext uri="{BB962C8B-B14F-4D97-AF65-F5344CB8AC3E}">
        <p14:creationId xmlns:p14="http://schemas.microsoft.com/office/powerpoint/2010/main" val="2103365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1713" y="187325"/>
            <a:ext cx="7924800" cy="4457700"/>
          </a:xfrm>
        </p:spPr>
      </p:sp>
      <p:sp>
        <p:nvSpPr>
          <p:cNvPr id="3" name="ノート プレースホルダー 2"/>
          <p:cNvSpPr>
            <a:spLocks noGrp="1"/>
          </p:cNvSpPr>
          <p:nvPr>
            <p:ph type="body" idx="1"/>
          </p:nvPr>
        </p:nvSpPr>
        <p:spPr/>
        <p:txBody>
          <a:bodyPr/>
          <a:lstStyle/>
          <a:p>
            <a:r>
              <a:rPr kumimoji="1" lang="en-US" altLang="ja-JP" dirty="0" smtClean="0"/>
              <a:t>Ba</a:t>
            </a:r>
            <a:r>
              <a:rPr kumimoji="1" lang="ja-JP" altLang="en-US" dirty="0" smtClean="0"/>
              <a:t>の一部を</a:t>
            </a:r>
            <a:r>
              <a:rPr kumimoji="1" lang="en-US" altLang="ja-JP" dirty="0" err="1" smtClean="0"/>
              <a:t>Rb</a:t>
            </a:r>
            <a:r>
              <a:rPr kumimoji="1" lang="ja-JP" altLang="en-US" dirty="0" smtClean="0"/>
              <a:t>に置換した際の量子液晶状態の変化を示したものがこちらです。</a:t>
            </a:r>
            <a:r>
              <a:rPr kumimoji="1" lang="en-US" altLang="ja-JP" dirty="0" smtClean="0"/>
              <a:t/>
            </a:r>
            <a:br>
              <a:rPr kumimoji="1" lang="en-US" altLang="ja-JP" dirty="0" smtClean="0"/>
            </a:br>
            <a:r>
              <a:rPr kumimoji="1" lang="en-US" altLang="ja-JP" dirty="0" err="1" smtClean="0"/>
              <a:t>Rb</a:t>
            </a:r>
            <a:r>
              <a:rPr kumimoji="1" lang="ja-JP" altLang="en-US" dirty="0" smtClean="0"/>
              <a:t>をあまり置換していないときは</a:t>
            </a:r>
            <a:r>
              <a:rPr kumimoji="1" lang="en-US" altLang="ja-JP" dirty="0" smtClean="0"/>
              <a:t>BaFe2As2</a:t>
            </a:r>
            <a:r>
              <a:rPr kumimoji="1" lang="ja-JP" altLang="en-US" dirty="0" smtClean="0"/>
              <a:t>と同じように</a:t>
            </a:r>
            <a:r>
              <a:rPr kumimoji="1" lang="en-US" altLang="ja-JP" dirty="0" smtClean="0"/>
              <a:t>Fe-Fe</a:t>
            </a:r>
            <a:r>
              <a:rPr kumimoji="1" lang="ja-JP" altLang="en-US" dirty="0" smtClean="0"/>
              <a:t>方向の量子液晶状態を示し、</a:t>
            </a:r>
            <a:r>
              <a:rPr kumimoji="1" lang="en-US" altLang="ja-JP" dirty="0" smtClean="0"/>
              <a:t>Ba</a:t>
            </a:r>
            <a:r>
              <a:rPr kumimoji="1" lang="ja-JP" altLang="en-US" dirty="0" smtClean="0"/>
              <a:t>をほぼ</a:t>
            </a:r>
            <a:r>
              <a:rPr kumimoji="1" lang="en-US" altLang="ja-JP" dirty="0" err="1" smtClean="0"/>
              <a:t>Rb</a:t>
            </a:r>
            <a:r>
              <a:rPr kumimoji="1" lang="ja-JP" altLang="en-US" dirty="0" smtClean="0"/>
              <a:t>に置換した領域では</a:t>
            </a:r>
            <a:r>
              <a:rPr kumimoji="1" lang="en-US" altLang="ja-JP" dirty="0" smtClean="0"/>
              <a:t>Fe-As</a:t>
            </a:r>
            <a:r>
              <a:rPr kumimoji="1" lang="ja-JP" altLang="en-US" dirty="0" smtClean="0"/>
              <a:t>方向の量子液晶状態となることがわかりました。</a:t>
            </a:r>
            <a:r>
              <a:rPr kumimoji="1" lang="en-US" altLang="ja-JP" dirty="0" smtClean="0"/>
              <a:t/>
            </a:r>
            <a:br>
              <a:rPr kumimoji="1" lang="en-US" altLang="ja-JP" dirty="0" smtClean="0"/>
            </a:br>
            <a:r>
              <a:rPr kumimoji="1" lang="ja-JP" altLang="en-US" dirty="0" smtClean="0"/>
              <a:t>驚くべきことに、これらの中間では、この</a:t>
            </a:r>
            <a:r>
              <a:rPr kumimoji="1" lang="en-US" altLang="ja-JP" dirty="0" smtClean="0"/>
              <a:t>2</a:t>
            </a:r>
            <a:r>
              <a:rPr kumimoji="1" lang="ja-JP" altLang="en-US" dirty="0" err="1" smtClean="0"/>
              <a:t>つの</a:t>
            </a:r>
            <a:r>
              <a:rPr kumimoji="1" lang="ja-JP" altLang="en-US" dirty="0" smtClean="0"/>
              <a:t>方向で</a:t>
            </a:r>
            <a:r>
              <a:rPr kumimoji="1" lang="en-US" altLang="ja-JP" dirty="0" err="1" smtClean="0"/>
              <a:t>chi_nem</a:t>
            </a:r>
            <a:r>
              <a:rPr kumimoji="1" lang="ja-JP" altLang="en-US" dirty="0" smtClean="0"/>
              <a:t>の値が同じおおきさで、同じような温度変化を示しています。</a:t>
            </a:r>
            <a:r>
              <a:rPr kumimoji="1" lang="en-US" altLang="ja-JP" dirty="0" smtClean="0"/>
              <a:t/>
            </a:r>
            <a:br>
              <a:rPr kumimoji="1" lang="en-US" altLang="ja-JP" dirty="0" smtClean="0"/>
            </a:br>
            <a:r>
              <a:rPr kumimoji="1" lang="ja-JP" altLang="en-US" dirty="0" smtClean="0"/>
              <a:t>これは２つの方向に限らず、どの方向にも向きが揃いたがっている新しい量子液晶状態が示す振る舞いです。</a:t>
            </a:r>
            <a:r>
              <a:rPr kumimoji="1" lang="en-US" altLang="ja-JP" dirty="0" smtClean="0"/>
              <a:t/>
            </a:r>
            <a:br>
              <a:rPr kumimoji="1" lang="en-US" altLang="ja-JP" dirty="0" smtClean="0"/>
            </a:br>
            <a:r>
              <a:rPr kumimoji="1" lang="ja-JP" altLang="en-US" dirty="0" smtClean="0"/>
              <a:t>しかしながら、この</a:t>
            </a:r>
            <a:r>
              <a:rPr kumimoji="1" lang="en-US" altLang="ja-JP" dirty="0" err="1" smtClean="0"/>
              <a:t>chi_nem</a:t>
            </a:r>
            <a:r>
              <a:rPr kumimoji="1" lang="ja-JP" altLang="en-US" dirty="0" smtClean="0"/>
              <a:t>の値は低温に向かってどんどん大きくなっていっており、安定化し値が下がる振る舞いを示していないので、この新しい量子液晶状態に変化しているものではありません。</a:t>
            </a:r>
            <a:r>
              <a:rPr kumimoji="1" lang="en-US" altLang="ja-JP" dirty="0" smtClean="0"/>
              <a:t/>
            </a:r>
            <a:br>
              <a:rPr kumimoji="1" lang="en-US" altLang="ja-JP" dirty="0" smtClean="0"/>
            </a:br>
            <a:r>
              <a:rPr kumimoji="1" lang="ja-JP" altLang="en-US" dirty="0" smtClean="0"/>
              <a:t>今後この新しい量子液晶状態を安定化させれば、より液晶の性質に近い、量子液晶状態を実現することができると考えられ、研究の進展が期待されます。</a:t>
            </a:r>
            <a:endParaRPr kumimoji="1" lang="ja-JP" altLang="en-US" dirty="0"/>
          </a:p>
        </p:txBody>
      </p:sp>
    </p:spTree>
    <p:extLst>
      <p:ext uri="{BB962C8B-B14F-4D97-AF65-F5344CB8AC3E}">
        <p14:creationId xmlns:p14="http://schemas.microsoft.com/office/powerpoint/2010/main" val="536099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1713" y="187325"/>
            <a:ext cx="7924800" cy="4457700"/>
          </a:xfrm>
        </p:spPr>
      </p:sp>
      <p:sp>
        <p:nvSpPr>
          <p:cNvPr id="3" name="ノート プレースホルダー 2"/>
          <p:cNvSpPr>
            <a:spLocks noGrp="1"/>
          </p:cNvSpPr>
          <p:nvPr>
            <p:ph type="body" idx="1"/>
          </p:nvPr>
        </p:nvSpPr>
        <p:spPr/>
        <p:txBody>
          <a:bodyPr/>
          <a:lstStyle/>
          <a:p>
            <a:r>
              <a:rPr kumimoji="1" lang="en-US" altLang="ja-JP" dirty="0" smtClean="0"/>
              <a:t>Ba</a:t>
            </a:r>
            <a:r>
              <a:rPr kumimoji="1" lang="ja-JP" altLang="en-US" dirty="0" smtClean="0"/>
              <a:t>の一部を</a:t>
            </a:r>
            <a:r>
              <a:rPr kumimoji="1" lang="en-US" altLang="ja-JP" dirty="0" err="1" smtClean="0"/>
              <a:t>Rb</a:t>
            </a:r>
            <a:r>
              <a:rPr kumimoji="1" lang="ja-JP" altLang="en-US" dirty="0" smtClean="0"/>
              <a:t>に置換した際の量子液晶状態の変化を示したものがこちらです。</a:t>
            </a:r>
            <a:r>
              <a:rPr kumimoji="1" lang="en-US" altLang="ja-JP" dirty="0" smtClean="0"/>
              <a:t/>
            </a:r>
            <a:br>
              <a:rPr kumimoji="1" lang="en-US" altLang="ja-JP" dirty="0" smtClean="0"/>
            </a:br>
            <a:r>
              <a:rPr kumimoji="1" lang="en-US" altLang="ja-JP" dirty="0" err="1" smtClean="0"/>
              <a:t>Rb</a:t>
            </a:r>
            <a:r>
              <a:rPr kumimoji="1" lang="ja-JP" altLang="en-US" dirty="0" smtClean="0"/>
              <a:t>をあまり置換していないときは</a:t>
            </a:r>
            <a:r>
              <a:rPr kumimoji="1" lang="en-US" altLang="ja-JP" dirty="0" smtClean="0"/>
              <a:t>BaFe2As2</a:t>
            </a:r>
            <a:r>
              <a:rPr kumimoji="1" lang="ja-JP" altLang="en-US" dirty="0" smtClean="0"/>
              <a:t>と同じように</a:t>
            </a:r>
            <a:r>
              <a:rPr kumimoji="1" lang="en-US" altLang="ja-JP" dirty="0" smtClean="0"/>
              <a:t>Fe-Fe</a:t>
            </a:r>
            <a:r>
              <a:rPr kumimoji="1" lang="ja-JP" altLang="en-US" dirty="0" smtClean="0"/>
              <a:t>方向の量子液晶状態を示し、</a:t>
            </a:r>
            <a:r>
              <a:rPr kumimoji="1" lang="en-US" altLang="ja-JP" dirty="0" smtClean="0"/>
              <a:t>Ba</a:t>
            </a:r>
            <a:r>
              <a:rPr kumimoji="1" lang="ja-JP" altLang="en-US" dirty="0" smtClean="0"/>
              <a:t>をほぼ</a:t>
            </a:r>
            <a:r>
              <a:rPr kumimoji="1" lang="en-US" altLang="ja-JP" dirty="0" err="1" smtClean="0"/>
              <a:t>Rb</a:t>
            </a:r>
            <a:r>
              <a:rPr kumimoji="1" lang="ja-JP" altLang="en-US" dirty="0" smtClean="0"/>
              <a:t>に置換した領域では</a:t>
            </a:r>
            <a:r>
              <a:rPr kumimoji="1" lang="en-US" altLang="ja-JP" dirty="0" smtClean="0"/>
              <a:t>Fe-As</a:t>
            </a:r>
            <a:r>
              <a:rPr kumimoji="1" lang="ja-JP" altLang="en-US" dirty="0" smtClean="0"/>
              <a:t>方向の量子液晶状態となることがわかりました。</a:t>
            </a:r>
            <a:r>
              <a:rPr kumimoji="1" lang="en-US" altLang="ja-JP" dirty="0" smtClean="0"/>
              <a:t/>
            </a:r>
            <a:br>
              <a:rPr kumimoji="1" lang="en-US" altLang="ja-JP" dirty="0" smtClean="0"/>
            </a:br>
            <a:r>
              <a:rPr kumimoji="1" lang="ja-JP" altLang="en-US" dirty="0" smtClean="0"/>
              <a:t>驚くべきことに、これらの中間では、この</a:t>
            </a:r>
            <a:r>
              <a:rPr kumimoji="1" lang="en-US" altLang="ja-JP" dirty="0" smtClean="0"/>
              <a:t>2</a:t>
            </a:r>
            <a:r>
              <a:rPr kumimoji="1" lang="ja-JP" altLang="en-US" dirty="0" err="1" smtClean="0"/>
              <a:t>つの</a:t>
            </a:r>
            <a:r>
              <a:rPr kumimoji="1" lang="ja-JP" altLang="en-US" dirty="0" smtClean="0"/>
              <a:t>方向で</a:t>
            </a:r>
            <a:r>
              <a:rPr kumimoji="1" lang="en-US" altLang="ja-JP" dirty="0" err="1" smtClean="0"/>
              <a:t>chi_nem</a:t>
            </a:r>
            <a:r>
              <a:rPr kumimoji="1" lang="ja-JP" altLang="en-US" dirty="0" smtClean="0"/>
              <a:t>の値が同じおおきさで、同じような温度変化を示しています。</a:t>
            </a:r>
            <a:r>
              <a:rPr kumimoji="1" lang="en-US" altLang="ja-JP" dirty="0" smtClean="0"/>
              <a:t/>
            </a:r>
            <a:br>
              <a:rPr kumimoji="1" lang="en-US" altLang="ja-JP" dirty="0" smtClean="0"/>
            </a:br>
            <a:r>
              <a:rPr kumimoji="1" lang="ja-JP" altLang="en-US" dirty="0" smtClean="0"/>
              <a:t>これは２つの方向に限らず、どの方向にも向きが揃いたがっている新しい量子液晶状態が示す振る舞いです。</a:t>
            </a:r>
            <a:r>
              <a:rPr kumimoji="1" lang="en-US" altLang="ja-JP" dirty="0" smtClean="0"/>
              <a:t/>
            </a:r>
            <a:br>
              <a:rPr kumimoji="1" lang="en-US" altLang="ja-JP" dirty="0" smtClean="0"/>
            </a:br>
            <a:r>
              <a:rPr kumimoji="1" lang="ja-JP" altLang="en-US" dirty="0" smtClean="0"/>
              <a:t>しかしながら、この</a:t>
            </a:r>
            <a:r>
              <a:rPr kumimoji="1" lang="en-US" altLang="ja-JP" dirty="0" err="1" smtClean="0"/>
              <a:t>chi_nem</a:t>
            </a:r>
            <a:r>
              <a:rPr kumimoji="1" lang="ja-JP" altLang="en-US" dirty="0" smtClean="0"/>
              <a:t>の値は低温に向かってどんどん大きくなっていっており、安定化し値が下がる振る舞いを示していないので、この新しい量子液晶状態に変化しているものではありません。</a:t>
            </a:r>
            <a:r>
              <a:rPr kumimoji="1" lang="en-US" altLang="ja-JP" dirty="0" smtClean="0"/>
              <a:t/>
            </a:r>
            <a:br>
              <a:rPr kumimoji="1" lang="en-US" altLang="ja-JP" dirty="0" smtClean="0"/>
            </a:br>
            <a:r>
              <a:rPr kumimoji="1" lang="ja-JP" altLang="en-US" dirty="0" smtClean="0"/>
              <a:t>今後この新しい量子液晶状態を安定化させれば、より液晶の性質に近い、量子液晶状態を実現することができると考えられ、研究の進展が期待されます。</a:t>
            </a:r>
            <a:endParaRPr kumimoji="1" lang="ja-JP" altLang="en-US" dirty="0"/>
          </a:p>
        </p:txBody>
      </p:sp>
    </p:spTree>
    <p:extLst>
      <p:ext uri="{BB962C8B-B14F-4D97-AF65-F5344CB8AC3E}">
        <p14:creationId xmlns:p14="http://schemas.microsoft.com/office/powerpoint/2010/main" val="3791184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1713" y="187325"/>
            <a:ext cx="7924800" cy="4457700"/>
          </a:xfrm>
        </p:spPr>
      </p:sp>
      <p:sp>
        <p:nvSpPr>
          <p:cNvPr id="3" name="ノート プレースホルダー 2"/>
          <p:cNvSpPr>
            <a:spLocks noGrp="1"/>
          </p:cNvSpPr>
          <p:nvPr>
            <p:ph type="body" idx="1"/>
          </p:nvPr>
        </p:nvSpPr>
        <p:spPr/>
        <p:txBody>
          <a:bodyPr/>
          <a:lstStyle/>
          <a:p>
            <a:r>
              <a:rPr kumimoji="1" lang="en-US" altLang="ja-JP" dirty="0" smtClean="0"/>
              <a:t>Ba</a:t>
            </a:r>
            <a:r>
              <a:rPr kumimoji="1" lang="ja-JP" altLang="en-US" dirty="0" smtClean="0"/>
              <a:t>の一部を</a:t>
            </a:r>
            <a:r>
              <a:rPr kumimoji="1" lang="en-US" altLang="ja-JP" dirty="0" err="1" smtClean="0"/>
              <a:t>Rb</a:t>
            </a:r>
            <a:r>
              <a:rPr kumimoji="1" lang="ja-JP" altLang="en-US" dirty="0" smtClean="0"/>
              <a:t>に置換した際の量子液晶状態の変化を示したものがこちらです。</a:t>
            </a:r>
            <a:r>
              <a:rPr kumimoji="1" lang="en-US" altLang="ja-JP" dirty="0" smtClean="0"/>
              <a:t/>
            </a:r>
            <a:br>
              <a:rPr kumimoji="1" lang="en-US" altLang="ja-JP" dirty="0" smtClean="0"/>
            </a:br>
            <a:r>
              <a:rPr kumimoji="1" lang="en-US" altLang="ja-JP" dirty="0" err="1" smtClean="0"/>
              <a:t>Rb</a:t>
            </a:r>
            <a:r>
              <a:rPr kumimoji="1" lang="ja-JP" altLang="en-US" dirty="0" smtClean="0"/>
              <a:t>をあまり置換していないときは</a:t>
            </a:r>
            <a:r>
              <a:rPr kumimoji="1" lang="en-US" altLang="ja-JP" dirty="0" smtClean="0"/>
              <a:t>BaFe2As2</a:t>
            </a:r>
            <a:r>
              <a:rPr kumimoji="1" lang="ja-JP" altLang="en-US" dirty="0" smtClean="0"/>
              <a:t>と同じように</a:t>
            </a:r>
            <a:r>
              <a:rPr kumimoji="1" lang="en-US" altLang="ja-JP" dirty="0" smtClean="0"/>
              <a:t>Fe-Fe</a:t>
            </a:r>
            <a:r>
              <a:rPr kumimoji="1" lang="ja-JP" altLang="en-US" dirty="0" smtClean="0"/>
              <a:t>方向の量子液晶状態を示し、</a:t>
            </a:r>
            <a:r>
              <a:rPr kumimoji="1" lang="en-US" altLang="ja-JP" dirty="0" smtClean="0"/>
              <a:t>Ba</a:t>
            </a:r>
            <a:r>
              <a:rPr kumimoji="1" lang="ja-JP" altLang="en-US" dirty="0" smtClean="0"/>
              <a:t>をほぼ</a:t>
            </a:r>
            <a:r>
              <a:rPr kumimoji="1" lang="en-US" altLang="ja-JP" dirty="0" err="1" smtClean="0"/>
              <a:t>Rb</a:t>
            </a:r>
            <a:r>
              <a:rPr kumimoji="1" lang="ja-JP" altLang="en-US" dirty="0" smtClean="0"/>
              <a:t>に置換した領域では</a:t>
            </a:r>
            <a:r>
              <a:rPr kumimoji="1" lang="en-US" altLang="ja-JP" dirty="0" smtClean="0"/>
              <a:t>Fe-As</a:t>
            </a:r>
            <a:r>
              <a:rPr kumimoji="1" lang="ja-JP" altLang="en-US" dirty="0" smtClean="0"/>
              <a:t>方向の量子液晶状態となることがわかりました。</a:t>
            </a:r>
            <a:r>
              <a:rPr kumimoji="1" lang="en-US" altLang="ja-JP" dirty="0" smtClean="0"/>
              <a:t/>
            </a:r>
            <a:br>
              <a:rPr kumimoji="1" lang="en-US" altLang="ja-JP" dirty="0" smtClean="0"/>
            </a:br>
            <a:r>
              <a:rPr kumimoji="1" lang="ja-JP" altLang="en-US" dirty="0" smtClean="0"/>
              <a:t>驚くべきことに、これらの中間では、この</a:t>
            </a:r>
            <a:r>
              <a:rPr kumimoji="1" lang="en-US" altLang="ja-JP" dirty="0" smtClean="0"/>
              <a:t>2</a:t>
            </a:r>
            <a:r>
              <a:rPr kumimoji="1" lang="ja-JP" altLang="en-US" dirty="0" err="1" smtClean="0"/>
              <a:t>つの</a:t>
            </a:r>
            <a:r>
              <a:rPr kumimoji="1" lang="ja-JP" altLang="en-US" dirty="0" smtClean="0"/>
              <a:t>方向で</a:t>
            </a:r>
            <a:r>
              <a:rPr kumimoji="1" lang="en-US" altLang="ja-JP" dirty="0" err="1" smtClean="0"/>
              <a:t>chi_nem</a:t>
            </a:r>
            <a:r>
              <a:rPr kumimoji="1" lang="ja-JP" altLang="en-US" dirty="0" smtClean="0"/>
              <a:t>の値が同じおおきさで、同じような温度変化を示しています。</a:t>
            </a:r>
            <a:r>
              <a:rPr kumimoji="1" lang="en-US" altLang="ja-JP" dirty="0" smtClean="0"/>
              <a:t/>
            </a:r>
            <a:br>
              <a:rPr kumimoji="1" lang="en-US" altLang="ja-JP" dirty="0" smtClean="0"/>
            </a:br>
            <a:r>
              <a:rPr kumimoji="1" lang="ja-JP" altLang="en-US" dirty="0" smtClean="0"/>
              <a:t>これは２つの方向に限らず、どの方向にも向きが揃いたがっている新しい量子液晶状態が示す振る舞いです。</a:t>
            </a:r>
            <a:r>
              <a:rPr kumimoji="1" lang="en-US" altLang="ja-JP" dirty="0" smtClean="0"/>
              <a:t/>
            </a:r>
            <a:br>
              <a:rPr kumimoji="1" lang="en-US" altLang="ja-JP" dirty="0" smtClean="0"/>
            </a:br>
            <a:r>
              <a:rPr kumimoji="1" lang="ja-JP" altLang="en-US" dirty="0" smtClean="0"/>
              <a:t>しかしながら、この</a:t>
            </a:r>
            <a:r>
              <a:rPr kumimoji="1" lang="en-US" altLang="ja-JP" dirty="0" err="1" smtClean="0"/>
              <a:t>chi_nem</a:t>
            </a:r>
            <a:r>
              <a:rPr kumimoji="1" lang="ja-JP" altLang="en-US" dirty="0" smtClean="0"/>
              <a:t>の値は低温に向かってどんどん大きくなっていっており、安定化し値が下がる振る舞いを示していないので、この新しい量子液晶状態に変化しているものではありません。</a:t>
            </a:r>
            <a:r>
              <a:rPr kumimoji="1" lang="en-US" altLang="ja-JP" dirty="0" smtClean="0"/>
              <a:t/>
            </a:r>
            <a:br>
              <a:rPr kumimoji="1" lang="en-US" altLang="ja-JP" dirty="0" smtClean="0"/>
            </a:br>
            <a:r>
              <a:rPr kumimoji="1" lang="ja-JP" altLang="en-US" dirty="0" smtClean="0"/>
              <a:t>今後この新しい量子液晶状態を安定化させれば、より液晶の性質に近い、量子液晶状態を実現することができると考えられ、研究の進展が期待されます。</a:t>
            </a:r>
            <a:endParaRPr kumimoji="1" lang="ja-JP" altLang="en-US" dirty="0"/>
          </a:p>
        </p:txBody>
      </p:sp>
    </p:spTree>
    <p:extLst>
      <p:ext uri="{BB962C8B-B14F-4D97-AF65-F5344CB8AC3E}">
        <p14:creationId xmlns:p14="http://schemas.microsoft.com/office/powerpoint/2010/main" val="2702334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A6D1A88-ECBA-4B45-A749-2E5A4964DF0C}" type="datetime1">
              <a:rPr lang="ja-JP" altLang="en-US" smtClean="0">
                <a:solidFill>
                  <a:prstClr val="black">
                    <a:tint val="75000"/>
                  </a:prstClr>
                </a:solidFill>
              </a:rPr>
              <a:pPr/>
              <a:t>2020/7/2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0DDE74-9D91-471D-AB2C-85AF81B42E1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49700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696FEC0-E077-42D7-97BA-7665B6803F16}" type="datetime1">
              <a:rPr lang="ja-JP" altLang="en-US" smtClean="0">
                <a:solidFill>
                  <a:prstClr val="black">
                    <a:tint val="75000"/>
                  </a:prstClr>
                </a:solidFill>
              </a:rPr>
              <a:pPr/>
              <a:t>2020/7/2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0DDE74-9D91-471D-AB2C-85AF81B42E1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7038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7D4F6A-D42F-4C55-B061-2F5DF928C6C8}" type="datetime1">
              <a:rPr lang="ja-JP" altLang="en-US" smtClean="0">
                <a:solidFill>
                  <a:prstClr val="black">
                    <a:tint val="75000"/>
                  </a:prstClr>
                </a:solidFill>
              </a:rPr>
              <a:pPr/>
              <a:t>2020/7/2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0DDE74-9D91-471D-AB2C-85AF81B42E1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32220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7" name="タイトル 1"/>
          <p:cNvSpPr>
            <a:spLocks noGrp="1"/>
          </p:cNvSpPr>
          <p:nvPr>
            <p:ph type="title" hasCustomPrompt="1"/>
          </p:nvPr>
        </p:nvSpPr>
        <p:spPr>
          <a:xfrm>
            <a:off x="0" y="8"/>
            <a:ext cx="12192000" cy="454242"/>
          </a:xfrm>
          <a:gradFill flip="none" rotWithShape="1">
            <a:gsLst>
              <a:gs pos="0">
                <a:schemeClr val="tx1">
                  <a:lumMod val="75000"/>
                  <a:lumOff val="25000"/>
                </a:schemeClr>
              </a:gs>
              <a:gs pos="48000">
                <a:srgbClr val="312C2A"/>
              </a:gs>
            </a:gsLst>
            <a:lin ang="16200000" scaled="1"/>
            <a:tileRect/>
          </a:gradFill>
        </p:spPr>
        <p:txBody>
          <a:bodyPr>
            <a:normAutofit/>
          </a:bodyPr>
          <a:lstStyle>
            <a:lvl1pPr algn="ctr">
              <a:defRPr sz="2200" baseline="0">
                <a:solidFill>
                  <a:schemeClr val="bg1"/>
                </a:solidFill>
                <a:latin typeface="Arial" panose="020B0604020202020204" pitchFamily="34" charset="0"/>
              </a:defRPr>
            </a:lvl1pPr>
          </a:lstStyle>
          <a:p>
            <a:r>
              <a:rPr kumimoji="1" lang="ja-JP" altLang="en-US" dirty="0" smtClean="0"/>
              <a:t>　　　マスター タイトルの書式設定</a:t>
            </a:r>
            <a:endParaRPr kumimoji="1" lang="ja-JP" alt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C6628BF-EEA2-477B-A048-BC2EB4FAB2C6}" type="datetime1">
              <a:rPr lang="ja-JP" altLang="en-US" smtClean="0">
                <a:solidFill>
                  <a:prstClr val="black">
                    <a:tint val="75000"/>
                  </a:prstClr>
                </a:solidFill>
              </a:rPr>
              <a:pPr/>
              <a:t>2020/7/2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Tree>
    <p:extLst>
      <p:ext uri="{BB962C8B-B14F-4D97-AF65-F5344CB8AC3E}">
        <p14:creationId xmlns:p14="http://schemas.microsoft.com/office/powerpoint/2010/main" val="37508886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AB535BF-3283-4D24-A765-6FD712B153C3}" type="datetime1">
              <a:rPr lang="ja-JP" altLang="en-US" smtClean="0">
                <a:solidFill>
                  <a:prstClr val="black">
                    <a:tint val="75000"/>
                  </a:prstClr>
                </a:solidFill>
              </a:rPr>
              <a:pPr/>
              <a:t>2020/7/2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0DDE74-9D91-471D-AB2C-85AF81B42E1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92397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31E9DE9-EC23-4AB0-B91D-08A7C84F1F74}" type="datetime1">
              <a:rPr lang="ja-JP" altLang="en-US" smtClean="0">
                <a:solidFill>
                  <a:prstClr val="black">
                    <a:tint val="75000"/>
                  </a:prstClr>
                </a:solidFill>
              </a:rPr>
              <a:pPr/>
              <a:t>2020/7/2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0DDE74-9D91-471D-AB2C-85AF81B42E1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59304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98E59E8-3CDB-44B9-9E07-D2D06A8B7A43}" type="datetime1">
              <a:rPr lang="ja-JP" altLang="en-US" smtClean="0">
                <a:solidFill>
                  <a:prstClr val="black">
                    <a:tint val="75000"/>
                  </a:prstClr>
                </a:solidFill>
              </a:rPr>
              <a:pPr/>
              <a:t>2020/7/2</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60DDE74-9D91-471D-AB2C-85AF81B42E1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68081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91FECC1-8567-4BA3-82F0-E63DC31F36A5}" type="datetime1">
              <a:rPr lang="ja-JP" altLang="en-US" smtClean="0">
                <a:solidFill>
                  <a:prstClr val="black">
                    <a:tint val="75000"/>
                  </a:prstClr>
                </a:solidFill>
              </a:rPr>
              <a:pPr/>
              <a:t>2020/7/2</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60DDE74-9D91-471D-AB2C-85AF81B42E1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82590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49015C-A647-434C-909B-ABB8BE6B96AC}" type="datetime1">
              <a:rPr lang="ja-JP" altLang="en-US" smtClean="0">
                <a:solidFill>
                  <a:prstClr val="black">
                    <a:tint val="75000"/>
                  </a:prstClr>
                </a:solidFill>
              </a:rPr>
              <a:pPr/>
              <a:t>2020/7/2</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60DDE74-9D91-471D-AB2C-85AF81B42E1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98244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21C2EE6-E24E-4A95-9DB3-C0BDD15545AF}" type="datetime1">
              <a:rPr lang="ja-JP" altLang="en-US" smtClean="0">
                <a:solidFill>
                  <a:prstClr val="black">
                    <a:tint val="75000"/>
                  </a:prstClr>
                </a:solidFill>
              </a:rPr>
              <a:pPr/>
              <a:t>2020/7/2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0DDE74-9D91-471D-AB2C-85AF81B42E1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537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63FA2C3-3564-4B0B-BCD7-0D801177675B}" type="datetime1">
              <a:rPr lang="ja-JP" altLang="en-US" smtClean="0">
                <a:solidFill>
                  <a:prstClr val="black">
                    <a:tint val="75000"/>
                  </a:prstClr>
                </a:solidFill>
              </a:rPr>
              <a:pPr/>
              <a:t>2020/7/2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0DDE74-9D91-471D-AB2C-85AF81B42E1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93118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625E3-3B1A-4975-9968-C339F7A107A1}" type="datetime1">
              <a:rPr lang="ja-JP" altLang="en-US" smtClean="0">
                <a:solidFill>
                  <a:prstClr val="black">
                    <a:tint val="75000"/>
                  </a:prstClr>
                </a:solidFill>
              </a:rPr>
              <a:pPr/>
              <a:t>2020/7/2</a:t>
            </a:fld>
            <a:endParaRPr lang="ja-JP" alt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0DDE74-9D91-471D-AB2C-85AF81B42E1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9433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
            <a:ext cx="12192000" cy="637245"/>
          </a:xfrm>
          <a:solidFill>
            <a:srgbClr val="FBBC05"/>
          </a:solidFill>
        </p:spPr>
        <p:txBody>
          <a:bodyPr>
            <a:noAutofit/>
          </a:bodyPr>
          <a:lstStyle/>
          <a:p>
            <a:r>
              <a:rPr lang="ja-JP" altLang="en-US" sz="3000" b="1" dirty="0" smtClean="0">
                <a:latin typeface="ＭＳ ゴシック" panose="020B0609070205080204" pitchFamily="49" charset="-128"/>
                <a:ea typeface="ＭＳ ゴシック" panose="020B0609070205080204" pitchFamily="49" charset="-128"/>
              </a:rPr>
              <a:t>　</a:t>
            </a:r>
            <a:r>
              <a:rPr lang="en-US" altLang="ja-JP" sz="3000" b="1" dirty="0" smtClean="0">
                <a:latin typeface="ＭＳ ゴシック" panose="020B0609070205080204" pitchFamily="49" charset="-128"/>
                <a:ea typeface="ＭＳ ゴシック" panose="020B0609070205080204" pitchFamily="49" charset="-128"/>
              </a:rPr>
              <a:t>A01 </a:t>
            </a:r>
            <a:r>
              <a:rPr lang="ja-JP" altLang="en-US" sz="3000" b="1" dirty="0" smtClean="0">
                <a:latin typeface="ＭＳ ゴシック" panose="020B0609070205080204" pitchFamily="49" charset="-128"/>
                <a:ea typeface="ＭＳ ゴシック" panose="020B0609070205080204" pitchFamily="49" charset="-128"/>
              </a:rPr>
              <a:t>研究成果 タイトル入力スペース</a:t>
            </a:r>
            <a:endParaRPr kumimoji="1" lang="ja-JP" altLang="en-US" sz="30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83572595"/>
      </p:ext>
    </p:extLst>
  </p:cSld>
  <p:clrMapOvr>
    <a:masterClrMapping/>
  </p:clrMapOvr>
  <mc:AlternateContent xmlns:mc="http://schemas.openxmlformats.org/markup-compatibility/2006" xmlns:p14="http://schemas.microsoft.com/office/powerpoint/2010/main">
    <mc:Choice Requires="p14">
      <p:transition spd="slow" p14:dur="2000" advTm="77236"/>
    </mc:Choice>
    <mc:Fallback xmlns="">
      <p:transition spd="slow" advTm="77236"/>
    </mc:Fallback>
  </mc:AlternateContent>
  <p:timing>
    <p:tnLst>
      <p:par>
        <p:cTn id="1" dur="indefinite" restart="never" nodeType="tmRoot"/>
      </p:par>
    </p:tnLst>
  </p:timing>
  <p:extLst mod="1">
    <p:ext uri="{3A86A75C-4F4B-4683-9AE1-C65F6400EC91}">
      <p14:laserTraceLst xmlns:p14="http://schemas.microsoft.com/office/powerpoint/2010/main">
        <p14:tracePtLst>
          <p14:tracePt t="3709" x="7308850" y="4203700"/>
          <p14:tracePt t="3716" x="7321550" y="4222750"/>
          <p14:tracePt t="3724" x="7340600" y="4229100"/>
          <p14:tracePt t="3744" x="7359650" y="4241800"/>
          <p14:tracePt t="3760" x="7366000" y="4248150"/>
          <p14:tracePt t="3775" x="7378700" y="4260850"/>
          <p14:tracePt t="3792" x="7385050" y="4260850"/>
          <p14:tracePt t="3917" x="7397750" y="4260850"/>
          <p14:tracePt t="3926" x="7397750" y="4267200"/>
          <p14:tracePt t="3948" x="7404100" y="4279900"/>
          <p14:tracePt t="3964" x="7416800" y="4286250"/>
          <p14:tracePt t="3973" x="7416800" y="4298950"/>
          <p14:tracePt t="3980" x="7423150" y="4318000"/>
          <p14:tracePt t="3990" x="7423150" y="4337050"/>
          <p14:tracePt t="4007" x="7423150" y="4375150"/>
          <p14:tracePt t="4024" x="7423150" y="4438650"/>
          <p14:tracePt t="4040" x="7442200" y="4552950"/>
          <p14:tracePt t="4057" x="7480300" y="4762500"/>
          <p14:tracePt t="4075" x="7556500" y="4953000"/>
          <p14:tracePt t="4093" x="7702550" y="5213350"/>
          <p14:tracePt t="4107" x="7766050" y="5276850"/>
          <p14:tracePt t="4124" x="7956550" y="5391150"/>
          <p14:tracePt t="4140" x="8051800" y="5429250"/>
          <p14:tracePt t="4174" x="8064500" y="5429250"/>
          <p14:tracePt t="4191" x="8089900" y="5429250"/>
          <p14:tracePt t="4238" x="8128000" y="5403850"/>
          <p14:tracePt t="4244" x="8178800" y="5346700"/>
          <p14:tracePt t="4257" x="8197850" y="5340350"/>
          <p14:tracePt t="4274" x="8197850" y="5353050"/>
          <p14:tracePt t="4290" x="8216900" y="5391150"/>
          <p14:tracePt t="4307" x="8242300" y="5422900"/>
          <p14:tracePt t="4324" x="8293100" y="5461000"/>
          <p14:tracePt t="4341" x="8312150" y="5480050"/>
          <p14:tracePt t="4357" x="8337550" y="5486400"/>
          <p14:tracePt t="4374" x="8375650" y="5486400"/>
          <p14:tracePt t="4390" x="8407400" y="5499100"/>
          <p14:tracePt t="4407" x="8407400" y="5518150"/>
          <p14:tracePt t="4476" x="8407400" y="5524500"/>
          <p14:tracePt t="4493" x="8407400" y="5537200"/>
          <p14:tracePt t="4501" x="8413750" y="5543550"/>
          <p14:tracePt t="4509" x="8426450" y="5556250"/>
          <p14:tracePt t="4524" x="8432800" y="5575300"/>
          <p14:tracePt t="4541" x="8445500" y="5575300"/>
          <p14:tracePt t="4557" x="8445500" y="5581650"/>
          <p14:tracePt t="4574" x="8464550" y="5581650"/>
          <p14:tracePt t="4591" x="8470900" y="5594350"/>
          <p14:tracePt t="4607" x="8483600" y="5613400"/>
          <p14:tracePt t="4624" x="8509000" y="5638800"/>
          <p14:tracePt t="4640" x="8540750" y="5676900"/>
          <p14:tracePt t="4658" x="8559800" y="5708650"/>
          <p14:tracePt t="4674" x="8566150" y="5727700"/>
          <p14:tracePt t="4677" x="8566150" y="5734050"/>
          <p14:tracePt t="4691" x="8578850" y="5734050"/>
          <p14:tracePt t="4707" x="8604250" y="5765800"/>
          <p14:tracePt t="4724" x="8616950" y="5784850"/>
          <p14:tracePt t="4741" x="8623300" y="5791200"/>
          <p14:tracePt t="4781" x="8623300" y="5803900"/>
          <p14:tracePt t="5805" x="8610600" y="5810250"/>
          <p14:tracePt t="5830" x="8540750" y="5861050"/>
          <p14:tracePt t="5838" x="8458200" y="5924550"/>
          <p14:tracePt t="5846" x="8369300" y="5981700"/>
          <p14:tracePt t="5858" x="8274050" y="6051550"/>
          <p14:tracePt t="5875" x="8083550" y="6172200"/>
          <p14:tracePt t="5894" x="7835900" y="6305550"/>
          <p14:tracePt t="5907" x="7778750" y="6337300"/>
          <p14:tracePt t="5925" x="7658100" y="6394450"/>
          <p14:tracePt t="5941" x="7581900" y="6419850"/>
          <p14:tracePt t="5957" x="7512050" y="6451600"/>
          <p14:tracePt t="5974" x="7340600" y="6515100"/>
          <p14:tracePt t="5991" x="7188200" y="6553200"/>
          <p14:tracePt t="6007" x="6991350" y="6591300"/>
          <p14:tracePt t="6024" x="6769100" y="6623050"/>
          <p14:tracePt t="6041" x="6521450" y="6642100"/>
          <p14:tracePt t="6058" x="6254750" y="6642100"/>
          <p14:tracePt t="6074" x="5988050" y="6642100"/>
          <p14:tracePt t="6091" x="5734050" y="6604000"/>
          <p14:tracePt t="6107" x="5238750" y="6489700"/>
          <p14:tracePt t="6124" x="4648200" y="6350000"/>
          <p14:tracePt t="6140" x="4273550" y="6254750"/>
          <p14:tracePt t="6157" x="3949700" y="6165850"/>
          <p14:tracePt t="6174" x="3657600" y="6051550"/>
          <p14:tracePt t="6191" x="3359150" y="5911850"/>
          <p14:tracePt t="6208" x="3067050" y="5765800"/>
          <p14:tracePt t="6224" x="2787650" y="5613400"/>
          <p14:tracePt t="6240" x="2476500" y="5435600"/>
          <p14:tracePt t="6258" x="2311400" y="5308600"/>
          <p14:tracePt t="6274" x="2171700" y="5156200"/>
          <p14:tracePt t="6291" x="2057400" y="5016500"/>
          <p14:tracePt t="6307" x="1987550" y="4826000"/>
          <p14:tracePt t="6324" x="1949450" y="4603750"/>
          <p14:tracePt t="6340" x="1955800" y="4483100"/>
          <p14:tracePt t="6357" x="2044700" y="4254500"/>
          <p14:tracePt t="6374" x="2203450" y="3949700"/>
          <p14:tracePt t="6390" x="2336800" y="3784600"/>
          <p14:tracePt t="6407" x="2508250" y="3625850"/>
          <p14:tracePt t="6424" x="2692400" y="3511550"/>
          <p14:tracePt t="6440" x="2787650" y="3473450"/>
          <p14:tracePt t="6457" x="3213100" y="3397250"/>
          <p14:tracePt t="6474" x="3549650" y="3422650"/>
          <p14:tracePt t="6491" x="3911600" y="3524250"/>
          <p14:tracePt t="6508" x="4254500" y="3695700"/>
          <p14:tracePt t="6524" x="4718050" y="4019550"/>
          <p14:tracePt t="6541" x="4965700" y="4248150"/>
          <p14:tracePt t="6557" x="5168900" y="4533900"/>
          <p14:tracePt t="6574" x="5207000" y="4660900"/>
          <p14:tracePt t="6591" x="5207000" y="4737100"/>
          <p14:tracePt t="6608" x="5207000" y="4775200"/>
          <p14:tracePt t="6623" x="5200650" y="4800600"/>
          <p14:tracePt t="6641" x="5187950" y="4832350"/>
          <p14:tracePt t="6657" x="5181600" y="4851400"/>
          <p14:tracePt t="6675" x="5181600" y="4870450"/>
          <p14:tracePt t="6677" x="5168900" y="4876800"/>
          <p14:tracePt t="6693" x="5168900" y="4889500"/>
          <p14:tracePt t="6707" x="5168900" y="4895850"/>
          <p14:tracePt t="6725" x="5162550" y="4895850"/>
          <p14:tracePt t="6740" x="5162550" y="4908550"/>
          <p14:tracePt t="7060" x="5162550" y="4914900"/>
          <p14:tracePt t="7404" x="5168900" y="4914900"/>
          <p14:tracePt t="7412" x="5175250" y="4927600"/>
          <p14:tracePt t="7428" x="5194300" y="4933950"/>
          <p14:tracePt t="7441" x="5194300" y="4946650"/>
          <p14:tracePt t="7458" x="5207000" y="4972050"/>
          <p14:tracePt t="7474" x="5251450" y="5003800"/>
          <p14:tracePt t="7491" x="5346700" y="5060950"/>
          <p14:tracePt t="7507" x="5556250" y="5143500"/>
          <p14:tracePt t="7524" x="5873750" y="5238750"/>
          <p14:tracePt t="7540" x="6102350" y="5314950"/>
          <p14:tracePt t="7557" x="6311900" y="5403850"/>
          <p14:tracePt t="7574" x="6451600" y="5467350"/>
          <p14:tracePt t="7775" x="6419850" y="5461000"/>
          <p14:tracePt t="7783" x="6388100" y="5454650"/>
          <p14:tracePt t="7791" x="6369050" y="5441950"/>
          <p14:tracePt t="7809" x="6369050" y="5435600"/>
          <p14:tracePt t="7830" x="6362700" y="5435600"/>
          <p14:tracePt t="7846" x="6362700" y="5441950"/>
          <p14:tracePt t="7858" x="6350000" y="5441950"/>
          <p14:tracePt t="7874" x="6343650" y="5448300"/>
          <p14:tracePt t="7892" x="6324600" y="5461000"/>
          <p14:tracePt t="7908" x="6305550" y="5467350"/>
          <p14:tracePt t="7924" x="6286500" y="5467350"/>
          <p14:tracePt t="7941" x="6286500" y="5461000"/>
          <p14:tracePt t="7980" x="6273800" y="5461000"/>
          <p14:tracePt t="7991" x="6267450" y="5461000"/>
          <p14:tracePt t="8021" x="6254750" y="5461000"/>
          <p14:tracePt t="8030" x="6254750" y="5480050"/>
          <p14:tracePt t="8042" x="6248400" y="5480050"/>
          <p14:tracePt t="8061" x="6210300" y="5505450"/>
          <p14:tracePt t="8075" x="6191250" y="5505450"/>
          <p14:tracePt t="8090" x="6140450" y="5505450"/>
          <p14:tracePt t="8107" x="6096000" y="5505450"/>
          <p14:tracePt t="8124" x="6076950" y="5492750"/>
          <p14:tracePt t="8189" x="6076950" y="5499100"/>
          <p14:tracePt t="8196" x="6064250" y="5499100"/>
          <p14:tracePt t="8207" x="6057900" y="5505450"/>
          <p14:tracePt t="8224" x="6026150" y="5505450"/>
          <p14:tracePt t="8242" x="5988050" y="5518150"/>
          <p14:tracePt t="8257" x="5949950" y="5524500"/>
          <p14:tracePt t="8274" x="5905500" y="5524500"/>
          <p14:tracePt t="8290" x="5829300" y="5537200"/>
          <p14:tracePt t="8307" x="5734050" y="5537200"/>
          <p14:tracePt t="8324" x="5581650" y="5530850"/>
          <p14:tracePt t="8340" x="5467350" y="5530850"/>
          <p14:tracePt t="8357" x="5334000" y="5530850"/>
          <p14:tracePt t="8376" x="5086350" y="5518150"/>
          <p14:tracePt t="8391" x="4902200" y="5511800"/>
          <p14:tracePt t="8408" x="4705350" y="5499100"/>
          <p14:tracePt t="8425" x="4483100" y="5492750"/>
          <p14:tracePt t="8441" x="4254500" y="5492750"/>
          <p14:tracePt t="8457" x="4019550" y="5492750"/>
          <p14:tracePt t="8474" x="3790950" y="5505450"/>
          <p14:tracePt t="8490" x="3581400" y="5537200"/>
          <p14:tracePt t="8508" x="3295650" y="5581650"/>
          <p14:tracePt t="8525" x="3073400" y="5632450"/>
          <p14:tracePt t="8540" x="2990850" y="5657850"/>
          <p14:tracePt t="8557" x="2933700" y="5689600"/>
          <p14:tracePt t="8574" x="2882900" y="5715000"/>
          <p14:tracePt t="8591" x="2838450" y="5734050"/>
          <p14:tracePt t="8607" x="2768600" y="5753100"/>
          <p14:tracePt t="8624" x="2743200" y="5765800"/>
          <p14:tracePt t="8640" x="2711450" y="5765800"/>
          <p14:tracePt t="8657" x="2692400" y="5772150"/>
          <p14:tracePt t="8674" x="2667000" y="5784850"/>
          <p14:tracePt t="8676" x="2654300" y="5784850"/>
          <p14:tracePt t="8692" x="2628900" y="5791200"/>
          <p14:tracePt t="8708" x="2609850" y="5791200"/>
          <p14:tracePt t="8724" x="2609850" y="5803900"/>
          <p14:tracePt t="8741" x="2597150" y="5803900"/>
          <p14:tracePt t="8757" x="2590800" y="5803900"/>
          <p14:tracePt t="11397" x="2590800" y="5797550"/>
          <p14:tracePt t="11404" x="2590800" y="5765800"/>
          <p14:tracePt t="11412" x="2590800" y="5727700"/>
          <p14:tracePt t="11425" x="2590800" y="5702300"/>
          <p14:tracePt t="11441" x="2590800" y="5645150"/>
          <p14:tracePt t="11457" x="2597150" y="5588000"/>
          <p14:tracePt t="11474" x="2597150" y="5518150"/>
          <p14:tracePt t="11490" x="2578100" y="5422900"/>
          <p14:tracePt t="11507" x="2533650" y="5302250"/>
          <p14:tracePt t="11524" x="2387600" y="4978400"/>
          <p14:tracePt t="11540" x="2311400" y="4826000"/>
          <p14:tracePt t="11557" x="2235200" y="4673600"/>
          <p14:tracePt t="11574" x="2171700" y="4527550"/>
          <p14:tracePt t="11591" x="2095500" y="4368800"/>
          <p14:tracePt t="11607" x="2019300" y="4184650"/>
          <p14:tracePt t="11624" x="1892300" y="3930650"/>
          <p14:tracePt t="11640" x="1816100" y="3784600"/>
          <p14:tracePt t="11658" x="1739900" y="3651250"/>
          <p14:tracePt t="11674" x="1682750" y="3549650"/>
          <p14:tracePt t="11691" x="1663700" y="3511550"/>
          <p14:tracePt t="11707" x="1625600" y="3454400"/>
          <p14:tracePt t="11724" x="1587500" y="3397250"/>
          <p14:tracePt t="11740" x="1587500" y="3378200"/>
          <p14:tracePt t="11757" x="1581150" y="3365500"/>
          <p14:tracePt t="11774" x="1562100" y="3365500"/>
          <p14:tracePt t="11791" x="1543050" y="3359150"/>
          <p14:tracePt t="11807" x="1530350" y="3340100"/>
          <p14:tracePt t="11824" x="1504950" y="3327400"/>
          <p14:tracePt t="11840" x="1485900" y="3308350"/>
          <p14:tracePt t="11857" x="1454150" y="3302000"/>
          <p14:tracePt t="11874" x="1428750" y="3282950"/>
          <p14:tracePt t="11890" x="1409700" y="3270250"/>
          <p14:tracePt t="11908" x="1377950" y="3251200"/>
          <p14:tracePt t="11925" x="1339850" y="3225800"/>
          <p14:tracePt t="11941" x="1333500" y="3213100"/>
          <p14:tracePt t="11957" x="1320800" y="3206750"/>
          <p14:tracePt t="11975" x="1301750" y="3187700"/>
          <p14:tracePt t="11990" x="1282700" y="3175000"/>
          <p14:tracePt t="12007" x="1263650" y="3149600"/>
          <p14:tracePt t="12025" x="1238250" y="3098800"/>
          <p14:tracePt t="12041" x="1200150" y="3035300"/>
          <p14:tracePt t="12057" x="1162050" y="2965450"/>
          <p14:tracePt t="12074" x="1143000" y="2921000"/>
          <p14:tracePt t="12091" x="1123950" y="2882900"/>
          <p14:tracePt t="12107" x="1111250" y="2851150"/>
          <p14:tracePt t="12124" x="1104900" y="2825750"/>
          <p14:tracePt t="12413" x="1104900" y="2832100"/>
          <p14:tracePt t="12420" x="1104900" y="2838450"/>
          <p14:tracePt t="12428" x="1111250" y="2857500"/>
          <p14:tracePt t="12441" x="1117600" y="2876550"/>
          <p14:tracePt t="12457" x="1155700" y="2933700"/>
          <p14:tracePt t="12474" x="1187450" y="2971800"/>
          <p14:tracePt t="12491" x="1206500" y="3003550"/>
          <p14:tracePt t="12507" x="1225550" y="3022600"/>
          <p14:tracePt t="12524" x="1231900" y="3022600"/>
          <p14:tracePt t="12550" x="1231900" y="3028950"/>
          <p14:tracePt t="12557" x="1244600" y="3028950"/>
          <p14:tracePt t="12598" x="1244600" y="3041650"/>
          <p14:tracePt t="12613" x="1244600" y="3048000"/>
          <p14:tracePt t="12637" x="1244600" y="3060700"/>
          <p14:tracePt t="12661" x="1244600" y="3067050"/>
          <p14:tracePt t="12679" x="1244600" y="3079750"/>
          <p14:tracePt t="12685" x="1250950" y="3079750"/>
          <p14:tracePt t="12694" x="1250950" y="3086100"/>
          <p14:tracePt t="12707" x="1250950" y="3098800"/>
          <p14:tracePt t="12724" x="1250950" y="3105150"/>
          <p14:tracePt t="12740" x="1250950" y="3117850"/>
          <p14:tracePt t="13445" x="1250950" y="3124200"/>
          <p14:tracePt t="13452" x="1250950" y="3155950"/>
          <p14:tracePt t="13461" x="1250950" y="3181350"/>
          <p14:tracePt t="13474" x="1250950" y="3219450"/>
          <p14:tracePt t="13492" x="1250950" y="3295650"/>
          <p14:tracePt t="13511" x="1263650" y="3422650"/>
          <p14:tracePt t="13524" x="1270000" y="3486150"/>
          <p14:tracePt t="13541" x="1289050" y="3613150"/>
          <p14:tracePt t="13558" x="1308100" y="3708400"/>
          <p14:tracePt t="13574" x="1327150" y="3790950"/>
          <p14:tracePt t="13590" x="1346200" y="3867150"/>
          <p14:tracePt t="13607" x="1377950" y="3956050"/>
          <p14:tracePt t="13625" x="1403350" y="4051300"/>
          <p14:tracePt t="13641" x="1435100" y="4127500"/>
          <p14:tracePt t="13658" x="1473200" y="4203700"/>
          <p14:tracePt t="13674" x="1530350" y="4286250"/>
          <p14:tracePt t="13677" x="1536700" y="4318000"/>
          <p14:tracePt t="13691" x="1568450" y="4343400"/>
          <p14:tracePt t="13707" x="1606550" y="4394200"/>
          <p14:tracePt t="13724" x="1663700" y="4457700"/>
          <p14:tracePt t="13744" x="1670050" y="4457700"/>
          <p14:tracePt t="13758" x="1708150" y="4470400"/>
          <p14:tracePt t="13774" x="1727200" y="4476750"/>
          <p14:tracePt t="13790" x="1739900" y="4476750"/>
          <p14:tracePt t="13807" x="1758950" y="4476750"/>
          <p14:tracePt t="13824" x="1816100" y="4470400"/>
          <p14:tracePt t="13840" x="1879600" y="4445000"/>
          <p14:tracePt t="13858" x="1955800" y="4394200"/>
          <p14:tracePt t="13874" x="2032000" y="4311650"/>
          <p14:tracePt t="13892" x="2139950" y="4108450"/>
          <p14:tracePt t="13907" x="2165350" y="4006850"/>
          <p14:tracePt t="13925" x="2159000" y="3879850"/>
          <p14:tracePt t="13941" x="2101850" y="3797300"/>
          <p14:tracePt t="13957" x="2082800" y="3778250"/>
          <p14:tracePt t="13974" x="2044700" y="3759200"/>
          <p14:tracePt t="13990" x="2006600" y="3740150"/>
          <p14:tracePt t="14007" x="1987550" y="3740150"/>
          <p14:tracePt t="14040" x="1981200" y="3746500"/>
          <p14:tracePt t="14057" x="1987550" y="3752850"/>
          <p14:tracePt t="14074" x="1987550" y="3765550"/>
          <p14:tracePt t="14091" x="1993900" y="3771900"/>
          <p14:tracePt t="14107" x="2012950" y="3771900"/>
          <p14:tracePt t="14123" x="2025650" y="3784600"/>
          <p14:tracePt t="14124" x="2032000" y="3790950"/>
          <p14:tracePt t="14141" x="2044700" y="3803650"/>
          <p14:tracePt t="14157" x="2051050" y="3803650"/>
          <p14:tracePt t="15605" x="2063750" y="3822700"/>
          <p14:tracePt t="15613" x="2070100" y="3860800"/>
          <p14:tracePt t="15627" x="2082800" y="3886200"/>
          <p14:tracePt t="15645" x="2127250" y="4032250"/>
          <p14:tracePt t="15660" x="2146300" y="4089400"/>
          <p14:tracePt t="15678" x="2178050" y="4229100"/>
          <p14:tracePt t="15691" x="2178050" y="4267200"/>
          <p14:tracePt t="15709" x="2184400" y="4375150"/>
          <p14:tracePt t="15724" x="2184400" y="4438650"/>
          <p14:tracePt t="15740" x="2178050" y="4514850"/>
          <p14:tracePt t="15757" x="2171700" y="4565650"/>
          <p14:tracePt t="15774" x="2133600" y="4641850"/>
          <p14:tracePt t="15790" x="2095500" y="4718050"/>
          <p14:tracePt t="15807" x="2044700" y="4794250"/>
          <p14:tracePt t="15824" x="2006600" y="4876800"/>
          <p14:tracePt t="15841" x="1962150" y="4965700"/>
          <p14:tracePt t="15857" x="1911350" y="5048250"/>
          <p14:tracePt t="15874" x="1847850" y="5137150"/>
          <p14:tracePt t="15890" x="1778000" y="5213350"/>
          <p14:tracePt t="15907" x="1714500" y="5276850"/>
          <p14:tracePt t="15924" x="1562100" y="5410200"/>
          <p14:tracePt t="15941" x="1485900" y="5461000"/>
          <p14:tracePt t="15957" x="1416050" y="5499100"/>
          <p14:tracePt t="15974" x="1352550" y="5524500"/>
          <p14:tracePt t="15991" x="1314450" y="5543550"/>
          <p14:tracePt t="16007" x="1276350" y="5556250"/>
          <p14:tracePt t="16024" x="1257300" y="5562600"/>
          <p14:tracePt t="16041" x="1244600" y="5575300"/>
          <p14:tracePt t="16057" x="1238250" y="5575300"/>
          <p14:tracePt t="16074" x="1225550" y="5575300"/>
          <p14:tracePt t="16228" x="1231900" y="5575300"/>
          <p14:tracePt t="16237" x="1244600" y="5568950"/>
          <p14:tracePt t="16245" x="1263650" y="5556250"/>
          <p14:tracePt t="16257" x="1308100" y="5530850"/>
          <p14:tracePt t="16274" x="1454150" y="5441950"/>
          <p14:tracePt t="16290" x="1530350" y="5403850"/>
          <p14:tracePt t="16307" x="1625600" y="5365750"/>
          <p14:tracePt t="16324" x="1860550" y="5289550"/>
          <p14:tracePt t="16341" x="2101850" y="5226050"/>
          <p14:tracePt t="16357" x="2311400" y="5149850"/>
          <p14:tracePt t="16374" x="2482850" y="5099050"/>
          <p14:tracePt t="16391" x="2692400" y="5035550"/>
          <p14:tracePt t="16407" x="2908300" y="4984750"/>
          <p14:tracePt t="16425" x="3232150" y="4965700"/>
          <p14:tracePt t="16441" x="3498850" y="4959350"/>
          <p14:tracePt t="16459" x="3708400" y="4965700"/>
          <p14:tracePt t="16476" x="3930650" y="4984750"/>
          <p14:tracePt t="16491" x="4121150" y="5010150"/>
          <p14:tracePt t="16508" x="4349750" y="5048250"/>
          <p14:tracePt t="16525" x="4622800" y="5105400"/>
          <p14:tracePt t="16541" x="4940300" y="5194300"/>
          <p14:tracePt t="16558" x="5080000" y="5232400"/>
          <p14:tracePt t="16574" x="5175250" y="5270500"/>
          <p14:tracePt t="16591" x="5207000" y="5295900"/>
          <p14:tracePt t="16608" x="5213350" y="5314950"/>
          <p14:tracePt t="16625" x="5213350" y="5327650"/>
          <p14:tracePt t="16640" x="5226050" y="5327650"/>
          <p14:tracePt t="16657" x="5226050" y="5334000"/>
          <p14:tracePt t="16877" x="5226050" y="5353050"/>
          <p14:tracePt t="16884" x="5226050" y="5391150"/>
          <p14:tracePt t="16893" x="5232400" y="5422900"/>
          <p14:tracePt t="16907" x="5245100" y="5448300"/>
          <p14:tracePt t="16924" x="5270500" y="5499100"/>
          <p14:tracePt t="16941" x="5283200" y="5499100"/>
          <p14:tracePt t="16958" x="5289550" y="5499100"/>
          <p14:tracePt t="16975" x="5289550" y="5397500"/>
          <p14:tracePt t="16991" x="5264150" y="5289550"/>
          <p14:tracePt t="17007" x="5143500" y="5054600"/>
          <p14:tracePt t="17024" x="4997450" y="4851400"/>
          <p14:tracePt t="17040" x="4876800" y="4718050"/>
          <p14:tracePt t="17058" x="4768850" y="4635500"/>
          <p14:tracePt t="17073" x="4686300" y="4584700"/>
          <p14:tracePt t="17091" x="4648200" y="4578350"/>
          <p14:tracePt t="17107" x="4629150" y="4578350"/>
          <p14:tracePt t="17124" x="4572000" y="4648200"/>
          <p14:tracePt t="17141" x="4533900" y="4756150"/>
          <p14:tracePt t="17157" x="4495800" y="4870450"/>
          <p14:tracePt t="17174" x="4476750" y="4965700"/>
          <p14:tracePt t="17191" x="4464050" y="5041900"/>
          <p14:tracePt t="17208" x="4464050" y="5067300"/>
          <p14:tracePt t="17224" x="4464050" y="5086350"/>
          <p14:tracePt t="17317" x="4457700" y="5086350"/>
          <p14:tracePt t="17324" x="4457700" y="5080000"/>
          <p14:tracePt t="17332" x="4445000" y="5080000"/>
          <p14:tracePt t="17348" x="4445000" y="5073650"/>
          <p14:tracePt t="17381" x="4438650" y="5073650"/>
          <p14:tracePt t="17412" x="4425950" y="5073650"/>
          <p14:tracePt t="17477" x="4425950" y="5060950"/>
          <p14:tracePt t="17583" x="4419600" y="5060950"/>
          <p14:tracePt t="18140" x="4406900" y="5060950"/>
          <p14:tracePt t="18517" x="4413250" y="5060950"/>
          <p14:tracePt t="18524" x="4413250" y="5054600"/>
          <p14:tracePt t="18533" x="4425950" y="5054600"/>
          <p14:tracePt t="18549" x="4432300" y="5041900"/>
          <p14:tracePt t="18558" x="4445000" y="5041900"/>
          <p14:tracePt t="18573" x="4464050" y="5035550"/>
          <p14:tracePt t="18590" x="4470400" y="5022850"/>
          <p14:tracePt t="18607" x="4489450" y="5016500"/>
          <p14:tracePt t="18624" x="4527550" y="4984750"/>
          <p14:tracePt t="18641" x="4584700" y="4946650"/>
          <p14:tracePt t="18658" x="4641850" y="4908550"/>
          <p14:tracePt t="18674" x="4699000" y="4883150"/>
          <p14:tracePt t="18690" x="4775200" y="4851400"/>
          <p14:tracePt t="18707" x="4864100" y="4832350"/>
          <p14:tracePt t="18724" x="4997450" y="4826000"/>
          <p14:tracePt t="18741" x="5041900" y="4826000"/>
          <p14:tracePt t="18757" x="5099050" y="4826000"/>
          <p14:tracePt t="18774" x="5156200" y="4806950"/>
          <p14:tracePt t="18790" x="5175250" y="4768850"/>
          <p14:tracePt t="18807" x="5194300" y="4711700"/>
          <p14:tracePt t="18823" x="5207000" y="4597400"/>
          <p14:tracePt t="18841" x="5207000" y="4540250"/>
          <p14:tracePt t="18857" x="5207000" y="4489450"/>
          <p14:tracePt t="18874" x="5207000" y="4413250"/>
          <p14:tracePt t="18890" x="5200650" y="4273550"/>
          <p14:tracePt t="18909" x="5187950" y="4083050"/>
          <p14:tracePt t="18925" x="5187950" y="4032250"/>
          <p14:tracePt t="18941" x="5187950" y="3968750"/>
          <p14:tracePt t="18957" x="5187950" y="3949700"/>
          <p14:tracePt t="18990" x="5162550" y="4013200"/>
          <p14:tracePt t="19007" x="5086350" y="4133850"/>
          <p14:tracePt t="19024" x="5029200" y="4260850"/>
          <p14:tracePt t="19040" x="4991100" y="4375150"/>
          <p14:tracePt t="19057" x="4997450" y="4432300"/>
          <p14:tracePt t="19074" x="5022850" y="4451350"/>
          <p14:tracePt t="19090" x="5054600" y="4470400"/>
          <p14:tracePt t="19107" x="5099050" y="4464050"/>
          <p14:tracePt t="19124" x="5207000" y="4330700"/>
          <p14:tracePt t="19141" x="5245100" y="4222750"/>
          <p14:tracePt t="19157" x="5245100" y="4140200"/>
          <p14:tracePt t="19174" x="5238750" y="4089400"/>
          <p14:tracePt t="19191" x="5187950" y="4044950"/>
          <p14:tracePt t="19207" x="5130800" y="4025900"/>
          <p14:tracePt t="19224" x="5035550" y="4051300"/>
          <p14:tracePt t="19241" x="4972050" y="4108450"/>
          <p14:tracePt t="19258" x="4933950" y="4165600"/>
          <p14:tracePt t="19273" x="4914900" y="4210050"/>
          <p14:tracePt t="19290" x="4914900" y="4241800"/>
          <p14:tracePt t="19307" x="4914900" y="4260850"/>
          <p14:tracePt t="23134" x="4902200" y="4260850"/>
          <p14:tracePt t="23149" x="4876800" y="4267200"/>
          <p14:tracePt t="23158" x="4857750" y="4267200"/>
          <p14:tracePt t="23165" x="4845050" y="4267200"/>
          <p14:tracePt t="23174" x="4845050" y="4279900"/>
          <p14:tracePt t="23190" x="4826000" y="4279900"/>
          <p14:tracePt t="23207" x="4819650" y="4298950"/>
          <p14:tracePt t="23224" x="4806950" y="4305300"/>
          <p14:tracePt t="23241" x="4806950" y="4324350"/>
          <p14:tracePt t="23258" x="4806950" y="4343400"/>
          <p14:tracePt t="23273" x="4806950" y="4356100"/>
          <p14:tracePt t="23290" x="4806950" y="4375150"/>
          <p14:tracePt t="23307" x="4806950" y="4381500"/>
          <p14:tracePt t="23324" x="4806950" y="4400550"/>
          <p14:tracePt t="23349" x="4806950" y="4413250"/>
          <p14:tracePt t="24101" x="4806950" y="4406900"/>
          <p14:tracePt t="24109" x="4806950" y="4387850"/>
          <p14:tracePt t="24117" x="4813300" y="4356100"/>
          <p14:tracePt t="24127" x="4826000" y="4337050"/>
          <p14:tracePt t="24142" x="4845050" y="4279900"/>
          <p14:tracePt t="24157" x="4864100" y="4235450"/>
          <p14:tracePt t="24174" x="4889500" y="4178300"/>
          <p14:tracePt t="24191" x="4908550" y="4108450"/>
          <p14:tracePt t="24207" x="4927600" y="4044950"/>
          <p14:tracePt t="24224" x="4959350" y="3968750"/>
          <p14:tracePt t="24241" x="4984750" y="3898900"/>
          <p14:tracePt t="24257" x="5016500" y="3841750"/>
          <p14:tracePt t="24274" x="5035550" y="3816350"/>
          <p14:tracePt t="24290" x="5041900" y="3784600"/>
          <p14:tracePt t="25341" x="5041900" y="3778250"/>
          <p14:tracePt t="25349" x="5054600" y="3765550"/>
          <p14:tracePt t="25358" x="5060950" y="3759200"/>
          <p14:tracePt t="25374" x="5060950" y="3740150"/>
          <p14:tracePt t="25390" x="5073650" y="3721100"/>
          <p14:tracePt t="25424" x="5073650" y="3708400"/>
          <p14:tracePt t="25472" x="5080000" y="3708400"/>
          <p14:tracePt t="26485" x="5080000" y="3702050"/>
          <p14:tracePt t="26493" x="5080000" y="3689350"/>
          <p14:tracePt t="26502" x="5092700" y="3683000"/>
          <p14:tracePt t="26514" x="5092700" y="3670300"/>
          <p14:tracePt t="26526" x="5111750" y="3632200"/>
          <p14:tracePt t="26543" x="5118100" y="3594100"/>
          <p14:tracePt t="26558" x="5130800" y="3536950"/>
          <p14:tracePt t="26574" x="5149850" y="3473450"/>
          <p14:tracePt t="26590" x="5149850" y="3365500"/>
          <p14:tracePt t="26608" x="5156200" y="3232150"/>
          <p14:tracePt t="26624" x="5156200" y="3098800"/>
          <p14:tracePt t="26642" x="5149850" y="2940050"/>
          <p14:tracePt t="26659" x="5086350" y="2730500"/>
          <p14:tracePt t="26676" x="4972050" y="2501900"/>
          <p14:tracePt t="26679" x="4883150" y="2393950"/>
          <p14:tracePt t="26691" x="4800600" y="2311400"/>
          <p14:tracePt t="26707" x="4616450" y="2146300"/>
          <p14:tracePt t="26725" x="4349750" y="1993900"/>
          <p14:tracePt t="26741" x="4191000" y="1930400"/>
          <p14:tracePt t="26757" x="4044950" y="1911350"/>
          <p14:tracePt t="26774" x="3924300" y="1911350"/>
          <p14:tracePt t="26791" x="3873500" y="1924050"/>
          <p14:tracePt t="26807" x="3790950" y="1981200"/>
          <p14:tracePt t="26824" x="3714750" y="2076450"/>
          <p14:tracePt t="26841" x="3638550" y="2190750"/>
          <p14:tracePt t="26857" x="3568700" y="2317750"/>
          <p14:tracePt t="26874" x="3524250" y="2438400"/>
          <p14:tracePt t="26891" x="3486150" y="2647950"/>
          <p14:tracePt t="26907" x="3467100" y="2876550"/>
          <p14:tracePt t="26924" x="3454400" y="3041650"/>
          <p14:tracePt t="26940" x="3454400" y="3162300"/>
          <p14:tracePt t="26958" x="3473450" y="3409950"/>
          <p14:tracePt t="26974" x="3511550" y="3632200"/>
          <p14:tracePt t="26990" x="3568700" y="3822700"/>
          <p14:tracePt t="27008" x="3721100" y="4146550"/>
          <p14:tracePt t="27024" x="3854450" y="4375150"/>
          <p14:tracePt t="27040" x="3975100" y="4565650"/>
          <p14:tracePt t="27057" x="4089400" y="4724400"/>
          <p14:tracePt t="27074" x="4203700" y="4857750"/>
          <p14:tracePt t="27090" x="4311650" y="4946650"/>
          <p14:tracePt t="27108" x="4470400" y="5022850"/>
          <p14:tracePt t="27125" x="4540250" y="5022850"/>
          <p14:tracePt t="27142" x="4622800" y="4965700"/>
          <p14:tracePt t="27157" x="4756150" y="4826000"/>
          <p14:tracePt t="27174" x="4908550" y="4635500"/>
          <p14:tracePt t="27190" x="5041900" y="4387850"/>
          <p14:tracePt t="27207" x="5149850" y="4108450"/>
          <p14:tracePt t="27224" x="5213350" y="3784600"/>
          <p14:tracePt t="27242" x="5213350" y="3594100"/>
          <p14:tracePt t="27257" x="5181600" y="3454400"/>
          <p14:tracePt t="27274" x="5111750" y="3346450"/>
          <p14:tracePt t="27291" x="5010150" y="3251200"/>
          <p14:tracePt t="27307" x="4972050" y="3225800"/>
          <p14:tracePt t="27325" x="4933950" y="3206750"/>
          <p14:tracePt t="27340" x="4914900" y="3206750"/>
          <p14:tracePt t="27357" x="4895850" y="3213100"/>
          <p14:tracePt t="27373" x="4876800" y="3232150"/>
          <p14:tracePt t="27390" x="4857750" y="3238500"/>
          <p14:tracePt t="27407" x="4845050" y="3257550"/>
          <p14:tracePt t="27424" x="4838700" y="3257550"/>
          <p14:tracePt t="27441" x="4826000" y="3270250"/>
          <p14:tracePt t="27457" x="4826000" y="3276600"/>
          <p14:tracePt t="27869" x="4826000" y="3295650"/>
          <p14:tracePt t="27877" x="4864100" y="3346450"/>
          <p14:tracePt t="27885" x="4889500" y="3390900"/>
          <p14:tracePt t="27894" x="4927600" y="3441700"/>
          <p14:tracePt t="27908" x="4959350" y="3486150"/>
          <p14:tracePt t="27926" x="5073650" y="3619500"/>
          <p14:tracePt t="27941" x="5118100" y="3676650"/>
          <p14:tracePt t="27957" x="5168900" y="3727450"/>
          <p14:tracePt t="27974" x="5207000" y="3752850"/>
          <p14:tracePt t="27991" x="5226050" y="3771900"/>
          <p14:tracePt t="28007" x="5245100" y="3790950"/>
          <p14:tracePt t="28024" x="5264150" y="3810000"/>
          <p14:tracePt t="28040" x="5289550" y="3841750"/>
          <p14:tracePt t="28057" x="5321300" y="3867150"/>
          <p14:tracePt t="28074" x="5359400" y="3905250"/>
          <p14:tracePt t="28090" x="5397500" y="3956050"/>
          <p14:tracePt t="28107" x="5435600" y="3994150"/>
          <p14:tracePt t="28124" x="5480050" y="4038600"/>
          <p14:tracePt t="28140" x="5499100" y="4057650"/>
          <p14:tracePt t="28158" x="5518150" y="4076700"/>
          <p14:tracePt t="28190" x="5518150" y="4089400"/>
          <p14:tracePt t="29037" x="5549900" y="4064000"/>
          <p14:tracePt t="29045" x="5594350" y="4013200"/>
          <p14:tracePt t="29057" x="5651500" y="3956050"/>
          <p14:tracePt t="29074" x="5797550" y="3816350"/>
          <p14:tracePt t="29090" x="5956300" y="3670300"/>
          <p14:tracePt t="29107" x="6140450" y="3517900"/>
          <p14:tracePt t="29124" x="6470650" y="3302000"/>
          <p14:tracePt t="29140" x="6731000" y="3149600"/>
          <p14:tracePt t="29157" x="7016750" y="3016250"/>
          <p14:tracePt t="29174" x="7327900" y="2921000"/>
          <p14:tracePt t="29190" x="7632700" y="2851150"/>
          <p14:tracePt t="29208" x="7937500" y="2794000"/>
          <p14:tracePt t="29224" x="8261350" y="2755900"/>
          <p14:tracePt t="29241" x="8597900" y="2730500"/>
          <p14:tracePt t="29257" x="8928100" y="2717800"/>
          <p14:tracePt t="29490" x="9124950" y="2432050"/>
          <p14:tracePt t="29507" x="8864600" y="2260600"/>
          <p14:tracePt t="29525" x="8420100" y="2070100"/>
          <p14:tracePt t="29541" x="8134350" y="1993900"/>
          <p14:tracePt t="29557" x="7874000" y="1974850"/>
          <p14:tracePt t="29574" x="7600950" y="2019300"/>
          <p14:tracePt t="29590" x="7486650" y="2089150"/>
          <p14:tracePt t="29607" x="7410450" y="2184400"/>
          <p14:tracePt t="29624" x="7359650" y="2317750"/>
          <p14:tracePt t="29640" x="7353300" y="2470150"/>
          <p14:tracePt t="29658" x="7378700" y="2660650"/>
          <p14:tracePt t="29678" x="7461250" y="2933700"/>
          <p14:tracePt t="29691" x="7499350" y="3079750"/>
          <p14:tracePt t="29708" x="7531100" y="3200400"/>
          <p14:tracePt t="29724" x="7569200" y="3238500"/>
          <p14:tracePt t="29741" x="7613650" y="3257550"/>
          <p14:tracePt t="29757" x="7670800" y="3270250"/>
          <p14:tracePt t="29774" x="7683500" y="3270250"/>
          <p14:tracePt t="29791" x="7689850" y="3270250"/>
          <p14:tracePt t="29845" x="7683500" y="3263900"/>
          <p14:tracePt t="29852" x="7677150" y="3251200"/>
          <p14:tracePt t="29861" x="7658100" y="3232150"/>
          <p14:tracePt t="29873" x="7626350" y="3206750"/>
          <p14:tracePt t="29890" x="7562850" y="3149600"/>
          <p14:tracePt t="29908" x="7359650" y="3022600"/>
          <p14:tracePt t="29924" x="7181850" y="2908300"/>
          <p14:tracePt t="29941" x="6978650" y="2806700"/>
          <p14:tracePt t="29957" x="6743700" y="2673350"/>
          <p14:tracePt t="29974" x="6648450" y="2603500"/>
          <p14:tracePt t="29990" x="6597650" y="2565400"/>
          <p14:tracePt t="30007" x="6572250" y="2540000"/>
          <p14:tracePt t="30024" x="6572250" y="2501900"/>
          <p14:tracePt t="30040" x="6553200" y="2451100"/>
          <p14:tracePt t="30057" x="6540500" y="2393950"/>
          <p14:tracePt t="30075" x="6521450" y="2298700"/>
          <p14:tracePt t="30091" x="6502400" y="2222500"/>
          <p14:tracePt t="30107" x="6496050" y="2139950"/>
          <p14:tracePt t="30124" x="6483350" y="1993900"/>
          <p14:tracePt t="30141" x="6457950" y="1911350"/>
          <p14:tracePt t="30157" x="6426200" y="1835150"/>
          <p14:tracePt t="30175" x="6400800" y="1758950"/>
          <p14:tracePt t="30191" x="6388100" y="1746250"/>
          <p14:tracePt t="30335" x="6388100" y="1752600"/>
          <p14:tracePt t="30342" x="6388100" y="1765300"/>
          <p14:tracePt t="30358" x="6432550" y="1790700"/>
          <p14:tracePt t="30374" x="6489700" y="1841500"/>
          <p14:tracePt t="30392" x="6565900" y="1879600"/>
          <p14:tracePt t="30407" x="6680200" y="1936750"/>
          <p14:tracePt t="30425" x="6832600" y="1981200"/>
          <p14:tracePt t="30441" x="7023100" y="2032000"/>
          <p14:tracePt t="30459" x="7264400" y="2089150"/>
          <p14:tracePt t="30474" x="7499350" y="2146300"/>
          <p14:tracePt t="30490" x="7664450" y="2190750"/>
          <p14:tracePt t="30507" x="7727950" y="2222500"/>
          <p14:tracePt t="30524" x="7759700" y="2228850"/>
          <p14:tracePt t="30813" x="7766050" y="2241550"/>
          <p14:tracePt t="30821" x="7778750" y="2241550"/>
          <p14:tracePt t="30830" x="7785100" y="2241550"/>
          <p14:tracePt t="30853" x="7797800" y="2241550"/>
          <p14:tracePt t="30862" x="7804150" y="2241550"/>
          <p14:tracePt t="31012" x="7804150" y="2247900"/>
          <p14:tracePt t="31020" x="7816850" y="2247900"/>
          <p14:tracePt t="31029" x="7823200" y="2260600"/>
          <p14:tracePt t="31041" x="7835900" y="2266950"/>
          <p14:tracePt t="31057" x="7842250" y="2266950"/>
          <p14:tracePt t="31100" x="7842250" y="2260600"/>
          <p14:tracePt t="31108" x="7842250" y="2235200"/>
          <p14:tracePt t="31117" x="7842250" y="2203450"/>
          <p14:tracePt t="31125" x="7842250" y="2165350"/>
          <p14:tracePt t="31141" x="7842250" y="2089150"/>
          <p14:tracePt t="31158" x="7816850" y="2025650"/>
          <p14:tracePt t="31174" x="7791450" y="1968500"/>
          <p14:tracePt t="31191" x="7759700" y="1936750"/>
          <p14:tracePt t="31208" x="7740650" y="1917700"/>
          <p14:tracePt t="31224" x="7715250" y="1917700"/>
          <p14:tracePt t="31241" x="7696200" y="1917700"/>
          <p14:tracePt t="31257" x="7677150" y="1974850"/>
          <p14:tracePt t="31274" x="7626350" y="2070100"/>
          <p14:tracePt t="31291" x="7588250" y="2203450"/>
          <p14:tracePt t="31307" x="7550150" y="2362200"/>
          <p14:tracePt t="31324" x="7531100" y="2546350"/>
          <p14:tracePt t="31341" x="7537450" y="2622550"/>
          <p14:tracePt t="31357" x="7556500" y="2628900"/>
          <p14:tracePt t="31374" x="7575550" y="2628900"/>
          <p14:tracePt t="31391" x="7626350" y="2559050"/>
          <p14:tracePt t="31407" x="7670800" y="2413000"/>
          <p14:tracePt t="31425" x="7689850" y="2279650"/>
          <p14:tracePt t="31441" x="7689850" y="2197100"/>
          <p14:tracePt t="31457" x="7683500" y="2159000"/>
          <p14:tracePt t="31474" x="7677150" y="2139950"/>
          <p14:tracePt t="31490" x="7664450" y="2139950"/>
          <p14:tracePt t="31507" x="7664450" y="2127250"/>
          <p14:tracePt t="31541" x="7658100" y="2127250"/>
          <p14:tracePt t="31772" x="7645400" y="2127250"/>
          <p14:tracePt t="31780" x="7645400" y="2120900"/>
          <p14:tracePt t="31790" x="7639050" y="2120900"/>
          <p14:tracePt t="31821" x="7626350" y="2120900"/>
          <p14:tracePt t="32557" x="7626350" y="2127250"/>
          <p14:tracePt t="32565" x="7632700" y="2165350"/>
          <p14:tracePt t="32574" x="7651750" y="2209800"/>
          <p14:tracePt t="32590" x="7689850" y="2298700"/>
          <p14:tracePt t="32607" x="7727950" y="2362200"/>
          <p14:tracePt t="32625" x="7759700" y="2419350"/>
          <p14:tracePt t="32641" x="7785100" y="2457450"/>
          <p14:tracePt t="32658" x="7804150" y="2489200"/>
          <p14:tracePt t="32674" x="7835900" y="2527300"/>
          <p14:tracePt t="32677" x="7842250" y="2533650"/>
          <p14:tracePt t="32691" x="7854950" y="2546350"/>
          <p14:tracePt t="32707" x="7874000" y="2565400"/>
          <p14:tracePt t="32724" x="7899400" y="2571750"/>
          <p14:tracePt t="32741" x="7918450" y="2584450"/>
          <p14:tracePt t="32757" x="7937500" y="2584450"/>
          <p14:tracePt t="32774" x="7988300" y="2565400"/>
          <p14:tracePt t="32791" x="8064500" y="2520950"/>
          <p14:tracePt t="32807" x="8147050" y="2463800"/>
          <p14:tracePt t="32824" x="8235950" y="2406650"/>
          <p14:tracePt t="32841" x="8293100" y="2355850"/>
          <p14:tracePt t="32857" x="8331200" y="2311400"/>
          <p14:tracePt t="32874" x="8337550" y="2260600"/>
          <p14:tracePt t="32890" x="8337550" y="2216150"/>
          <p14:tracePt t="32908" x="8337550" y="2203450"/>
          <p14:tracePt t="32924" x="8337550" y="2197100"/>
          <p14:tracePt t="32973" x="8337550" y="2203450"/>
          <p14:tracePt t="32980" x="8337550" y="2209800"/>
          <p14:tracePt t="32990" x="8350250" y="2228850"/>
          <p14:tracePt t="33007" x="8356600" y="2279650"/>
          <p14:tracePt t="33024" x="8369300" y="2336800"/>
          <p14:tracePt t="33041" x="8369300" y="2413000"/>
          <p14:tracePt t="33057" x="8369300" y="2489200"/>
          <p14:tracePt t="33074" x="8350250" y="2552700"/>
          <p14:tracePt t="33090" x="8343900" y="2571750"/>
          <p14:tracePt t="33124" x="8293100" y="2546350"/>
          <p14:tracePt t="33140" x="8229600" y="2470150"/>
          <p14:tracePt t="33157" x="8121650" y="2368550"/>
          <p14:tracePt t="33174" x="8020050" y="2273300"/>
          <p14:tracePt t="33191" x="7905750" y="2184400"/>
          <p14:tracePt t="33207" x="7810500" y="2127250"/>
          <p14:tracePt t="33223" x="7715250" y="2070100"/>
          <p14:tracePt t="33240" x="7626350" y="2025650"/>
          <p14:tracePt t="33257" x="7543800" y="1968500"/>
          <p14:tracePt t="33274" x="7454900" y="1911350"/>
          <p14:tracePt t="33290" x="7340600" y="1803400"/>
          <p14:tracePt t="33307" x="7277100" y="1758950"/>
          <p14:tracePt t="33324" x="7207250" y="1701800"/>
          <p14:tracePt t="33340" x="7181850" y="1670050"/>
          <p14:tracePt t="33358" x="7169150" y="1651000"/>
          <p14:tracePt t="33437" x="7169150" y="1657350"/>
          <p14:tracePt t="33452" x="7169150" y="1670050"/>
          <p14:tracePt t="33460" x="7169150" y="1676400"/>
          <p14:tracePt t="33468" x="7175500" y="1695450"/>
          <p14:tracePt t="33477" x="7188200" y="1708150"/>
          <p14:tracePt t="33491" x="7194550" y="1727200"/>
          <p14:tracePt t="33507" x="7207250" y="1746250"/>
          <p14:tracePt t="33524" x="7226300" y="1784350"/>
          <p14:tracePt t="33541" x="7232650" y="1809750"/>
          <p14:tracePt t="33557" x="7232650" y="1828800"/>
          <p14:tracePt t="33574" x="7245350" y="1847850"/>
          <p14:tracePt t="33590" x="7245350" y="1866900"/>
          <p14:tracePt t="33607" x="7245350" y="1879600"/>
          <p14:tracePt t="33916" x="7239000" y="1873250"/>
          <p14:tracePt t="33926" x="7219950" y="1860550"/>
          <p14:tracePt t="33932" x="7207250" y="1854200"/>
          <p14:tracePt t="33941" x="7200900" y="1854200"/>
          <p14:tracePt t="33957" x="7188200" y="1841500"/>
          <p14:tracePt t="34517" x="7188200" y="1847850"/>
          <p14:tracePt t="34540" x="7181850" y="1860550"/>
          <p14:tracePt t="34557" x="7181850" y="1866900"/>
          <p14:tracePt t="34614" x="7181850" y="1879600"/>
          <p14:tracePt t="34652" x="7169150" y="1885950"/>
          <p14:tracePt t="34719" x="7169150" y="1898650"/>
          <p14:tracePt t="34734" x="7162800" y="1905000"/>
          <p14:tracePt t="35158" x="7162800" y="1917700"/>
          <p14:tracePt t="35173" x="7162800" y="1924050"/>
          <p14:tracePt t="35180" x="7150100" y="1936750"/>
          <p14:tracePt t="35197" x="7150100" y="1943100"/>
          <p14:tracePt t="35207" x="7150100" y="1955800"/>
          <p14:tracePt t="35224" x="7150100" y="1962150"/>
          <p14:tracePt t="35244" x="7150100" y="1974850"/>
          <p14:tracePt t="35285" x="7150100" y="1981200"/>
          <p14:tracePt t="35308" x="7143750" y="1981200"/>
          <p14:tracePt t="35317" x="7143750" y="1993900"/>
          <p14:tracePt t="35334" x="7143750" y="2000250"/>
          <p14:tracePt t="35349" x="7143750" y="2012950"/>
          <p14:tracePt t="35364" x="7143750" y="2019300"/>
          <p14:tracePt t="35388" x="7143750" y="2032000"/>
          <p14:tracePt t="35412" x="7143750" y="2038350"/>
          <p14:tracePt t="35436" x="7131050" y="2051050"/>
          <p14:tracePt t="35460" x="7131050" y="2057400"/>
          <p14:tracePt t="35476" x="7124700" y="2057400"/>
          <p14:tracePt t="35509" x="7124700" y="2070100"/>
          <p14:tracePt t="35524" x="7112000" y="2070100"/>
          <p14:tracePt t="35565" x="7112000" y="2076450"/>
          <p14:tracePt t="35956" x="7105650" y="2076450"/>
          <p14:tracePt t="35965" x="7105650" y="2095500"/>
          <p14:tracePt t="35974" x="7105650" y="2108200"/>
          <p14:tracePt t="35994" x="7105650" y="2127250"/>
          <p14:tracePt t="36009" x="7092950" y="2171700"/>
          <p14:tracePt t="36024" x="7086600" y="2228850"/>
          <p14:tracePt t="36040" x="7073900" y="2317750"/>
          <p14:tracePt t="36057" x="7054850" y="2393950"/>
          <p14:tracePt t="36074" x="7054850" y="2470150"/>
          <p14:tracePt t="36091" x="7048500" y="2546350"/>
          <p14:tracePt t="36107" x="7048500" y="2609850"/>
          <p14:tracePt t="36124" x="7035800" y="2705100"/>
          <p14:tracePt t="36141" x="7029450" y="2762250"/>
          <p14:tracePt t="36158" x="7029450" y="2813050"/>
          <p14:tracePt t="36175" x="7029450" y="2857500"/>
          <p14:tracePt t="36191" x="7016750" y="2895600"/>
          <p14:tracePt t="36207" x="7016750" y="2914650"/>
          <p14:tracePt t="36224" x="7016750" y="2927350"/>
          <p14:tracePt t="36285" x="7016750" y="2921000"/>
          <p14:tracePt t="36292" x="7023100" y="2901950"/>
          <p14:tracePt t="36301" x="7023100" y="2863850"/>
          <p14:tracePt t="36309" x="7035800" y="2806700"/>
          <p14:tracePt t="36324" x="7061200" y="2660650"/>
          <p14:tracePt t="36340" x="7080250" y="2489200"/>
          <p14:tracePt t="36357" x="7092950" y="2330450"/>
          <p14:tracePt t="36374" x="7092950" y="2197100"/>
          <p14:tracePt t="36390" x="7092950" y="2101850"/>
          <p14:tracePt t="36408" x="7092950" y="2051050"/>
          <p14:tracePt t="36424" x="7092950" y="2044700"/>
          <p14:tracePt t="36494" x="7092950" y="2051050"/>
          <p14:tracePt t="36503" x="7092950" y="2057400"/>
          <p14:tracePt t="36512" x="7092950" y="2089150"/>
          <p14:tracePt t="36526" x="7092950" y="2165350"/>
          <p14:tracePt t="36541" x="7092950" y="2247900"/>
          <p14:tracePt t="36558" x="7092950" y="2324100"/>
          <p14:tracePt t="36574" x="7092950" y="2400300"/>
          <p14:tracePt t="36590" x="7092950" y="2514600"/>
          <p14:tracePt t="36607" x="7092950" y="2571750"/>
          <p14:tracePt t="36624" x="7092950" y="2628900"/>
          <p14:tracePt t="36640" x="7092950" y="2679700"/>
          <p14:tracePt t="36658" x="7092950" y="2705100"/>
          <p14:tracePt t="36674" x="7092950" y="2724150"/>
          <p14:tracePt t="36691" x="7092950" y="2736850"/>
          <p14:tracePt t="37285" x="7092950" y="2743200"/>
          <p14:tracePt t="37293" x="7092950" y="2755900"/>
          <p14:tracePt t="37341" x="7092950" y="2762250"/>
          <p14:tracePt t="37381" x="7092950" y="2774950"/>
          <p14:tracePt t="37388" x="7092950" y="2813050"/>
          <p14:tracePt t="37397" x="7092950" y="2832100"/>
          <p14:tracePt t="37408" x="7092950" y="2857500"/>
          <p14:tracePt t="37425" x="7073900" y="2914650"/>
          <p14:tracePt t="37444" x="7054850" y="2965450"/>
          <p14:tracePt t="37458" x="7029450" y="3028950"/>
          <p14:tracePt t="37477" x="6978650" y="3117850"/>
          <p14:tracePt t="37492" x="6940550" y="3194050"/>
          <p14:tracePt t="37508" x="6915150" y="3251200"/>
          <p14:tracePt t="37524" x="6896100" y="3270250"/>
          <p14:tracePt t="37540" x="6864350" y="3327400"/>
          <p14:tracePt t="37557" x="6858000" y="3333750"/>
          <p14:tracePt t="37629" x="6845300" y="3333750"/>
          <p14:tracePt t="37636" x="6838950" y="3346450"/>
          <p14:tracePt t="37644" x="6826250" y="3352800"/>
          <p14:tracePt t="37657" x="6819900" y="3352800"/>
          <p14:tracePt t="37674" x="6807200" y="3365500"/>
          <p14:tracePt t="37677" x="6807200" y="3371850"/>
          <p14:tracePt t="37690" x="6800850" y="3384550"/>
          <p14:tracePt t="37707" x="6769100" y="3422650"/>
          <p14:tracePt t="37724" x="6724650" y="3498850"/>
          <p14:tracePt t="37740" x="6692900" y="3562350"/>
          <p14:tracePt t="37758" x="6654800" y="3632200"/>
          <p14:tracePt t="37774" x="6629400" y="3708400"/>
          <p14:tracePt t="37790" x="6591300" y="3784600"/>
          <p14:tracePt t="37807" x="6553200" y="3860800"/>
          <p14:tracePt t="37824" x="6521450" y="3917950"/>
          <p14:tracePt t="37841" x="6483350" y="3975100"/>
          <p14:tracePt t="37857" x="6464300" y="3981450"/>
          <p14:tracePt t="37901" x="6464300" y="3994150"/>
          <p14:tracePt t="37917" x="6464300" y="4000500"/>
          <p14:tracePt t="37933" x="6464300" y="4013200"/>
          <p14:tracePt t="37942" x="6457950" y="4019550"/>
          <p14:tracePt t="37957" x="6457950" y="4032250"/>
          <p14:tracePt t="37981" x="6457950" y="4038600"/>
          <p14:tracePt t="37991" x="6464300" y="4051300"/>
          <p14:tracePt t="38007" x="6489700" y="4095750"/>
          <p14:tracePt t="38024" x="6540500" y="4171950"/>
          <p14:tracePt t="38041" x="6604000" y="4267200"/>
          <p14:tracePt t="38057" x="6673850" y="4362450"/>
          <p14:tracePt t="38074" x="6775450" y="4495800"/>
          <p14:tracePt t="38090" x="6889750" y="4648200"/>
          <p14:tracePt t="38108" x="7061200" y="4876800"/>
          <p14:tracePt t="38124" x="7175500" y="5010150"/>
          <p14:tracePt t="38140" x="7302500" y="5156200"/>
          <p14:tracePt t="38157" x="7416800" y="5276850"/>
          <p14:tracePt t="38175" x="7512050" y="5372100"/>
          <p14:tracePt t="38191" x="7626350" y="5461000"/>
          <p14:tracePt t="38207" x="7702550" y="5480050"/>
          <p14:tracePt t="38224" x="7778750" y="5480050"/>
          <p14:tracePt t="38240" x="7842250" y="5480050"/>
          <p14:tracePt t="38257" x="7931150" y="5441950"/>
          <p14:tracePt t="38274" x="7994650" y="5403850"/>
          <p14:tracePt t="38291" x="8032750" y="5359400"/>
          <p14:tracePt t="38307" x="8140700" y="5137150"/>
          <p14:tracePt t="38324" x="8140700" y="5060950"/>
          <p14:tracePt t="38340" x="8102600" y="5022850"/>
          <p14:tracePt t="38357" x="8020050" y="4984750"/>
          <p14:tracePt t="38374" x="7893050" y="4965700"/>
          <p14:tracePt t="38390" x="7816850" y="4984750"/>
          <p14:tracePt t="38408" x="7696200" y="5029200"/>
          <p14:tracePt t="38424" x="7581900" y="5099050"/>
          <p14:tracePt t="38441" x="7493000" y="5175250"/>
          <p14:tracePt t="38457" x="7448550" y="5238750"/>
          <p14:tracePt t="38475" x="7429500" y="5295900"/>
          <p14:tracePt t="38490" x="7416800" y="5334000"/>
          <p14:tracePt t="38507" x="7423150" y="5365750"/>
          <p14:tracePt t="38524" x="7423150" y="5391150"/>
          <p14:tracePt t="38540" x="7435850" y="5391150"/>
          <p14:tracePt t="41869" x="7429500" y="5391150"/>
          <p14:tracePt t="41877" x="7378700" y="5410200"/>
          <p14:tracePt t="41884" x="7340600" y="5422900"/>
          <p14:tracePt t="41892" x="7315200" y="5429250"/>
          <p14:tracePt t="41908" x="7296150" y="5441950"/>
          <p14:tracePt t="41924" x="7245350" y="5448300"/>
          <p14:tracePt t="41941" x="7207250" y="5461000"/>
          <p14:tracePt t="41957" x="7169150" y="5461000"/>
          <p14:tracePt t="41974" x="7143750" y="5467350"/>
          <p14:tracePt t="41991" x="7124700" y="5486400"/>
          <p14:tracePt t="42008" x="7086600" y="5537200"/>
          <p14:tracePt t="42024" x="7054850" y="5613400"/>
          <p14:tracePt t="42041" x="7048500" y="5708650"/>
          <p14:tracePt t="42057" x="7054850" y="5829300"/>
          <p14:tracePt t="42074" x="7099300" y="6013450"/>
          <p14:tracePt t="42091" x="7156450" y="6115050"/>
          <p14:tracePt t="42107" x="7232650" y="6223000"/>
          <p14:tracePt t="42124" x="7397750" y="6343650"/>
          <p14:tracePt t="42141" x="7537450" y="6400800"/>
          <p14:tracePt t="42158" x="7708900" y="6419850"/>
          <p14:tracePt t="42174" x="7975600" y="6394450"/>
          <p14:tracePt t="42191" x="8159750" y="6330950"/>
          <p14:tracePt t="42207" x="8299450" y="6242050"/>
          <p14:tracePt t="42224" x="8388350" y="6159500"/>
          <p14:tracePt t="42240" x="8413750" y="6064250"/>
          <p14:tracePt t="42258" x="8413750" y="5969000"/>
          <p14:tracePt t="42274" x="8362950" y="5880100"/>
          <p14:tracePt t="42290" x="8248650" y="5784850"/>
          <p14:tracePt t="42307" x="8178800" y="5746750"/>
          <p14:tracePt t="42323" x="8153400" y="5740400"/>
          <p14:tracePt t="42324" x="8140700" y="5740400"/>
          <p14:tracePt t="42357" x="8140700" y="5727700"/>
          <p14:tracePt t="48717" x="8159750" y="5721350"/>
          <p14:tracePt t="48725" x="8178800" y="5708650"/>
          <p14:tracePt t="48733" x="8197850" y="5702300"/>
          <p14:tracePt t="48742" x="8223250" y="5683250"/>
          <p14:tracePt t="48758" x="8318500" y="5645150"/>
          <p14:tracePt t="48774" x="8413750" y="5607050"/>
          <p14:tracePt t="48791" x="8489950" y="5575300"/>
          <p14:tracePt t="48808" x="8566150" y="5549900"/>
          <p14:tracePt t="48824" x="8623300" y="5530850"/>
          <p14:tracePt t="48841" x="8661400" y="5518150"/>
          <p14:tracePt t="48858" x="8680450" y="5518150"/>
          <p14:tracePt t="48874" x="8693150" y="5518150"/>
          <p14:tracePt t="48907" x="8712200" y="5511800"/>
          <p14:tracePt t="48925" x="8769350" y="5499100"/>
          <p14:tracePt t="48942" x="8807450" y="5480050"/>
          <p14:tracePt t="48957" x="8826500" y="5473700"/>
          <p14:tracePt t="48974" x="8851900" y="5441950"/>
          <p14:tracePt t="48992" x="8883650" y="5365750"/>
          <p14:tracePt t="49008" x="8902700" y="5149850"/>
          <p14:tracePt t="49024" x="8877300" y="4940300"/>
          <p14:tracePt t="49040" x="8820150" y="4711700"/>
          <p14:tracePt t="49057" x="8750300" y="4483100"/>
          <p14:tracePt t="49074" x="8674100" y="4254500"/>
          <p14:tracePt t="49091" x="8597900" y="4032250"/>
          <p14:tracePt t="49108" x="8439150" y="3663950"/>
          <p14:tracePt t="49124" x="8388350" y="3536950"/>
          <p14:tracePt t="49140" x="8362950" y="3441700"/>
          <p14:tracePt t="49158" x="8343900" y="3378200"/>
          <p14:tracePt t="49175" x="8331200" y="3340100"/>
          <p14:tracePt t="49191" x="8324850" y="3321050"/>
          <p14:tracePt t="49207" x="8324850" y="3302000"/>
          <p14:tracePt t="49224" x="8312150" y="3282950"/>
          <p14:tracePt t="49241" x="8312150" y="3206750"/>
          <p14:tracePt t="49257" x="8305800" y="3136900"/>
          <p14:tracePt t="49274" x="8305800" y="3111500"/>
          <p14:tracePt t="49291" x="8305800" y="3092450"/>
          <p14:tracePt t="49307" x="8293100" y="3054350"/>
          <p14:tracePt t="49324" x="8286750" y="2959100"/>
          <p14:tracePt t="49340" x="8286750" y="2901950"/>
          <p14:tracePt t="49357" x="8286750" y="2870200"/>
          <p14:tracePt t="49469" x="8274050" y="2863850"/>
          <p14:tracePt t="49476" x="8267700" y="2851150"/>
          <p14:tracePt t="49484" x="8248650" y="2851150"/>
          <p14:tracePt t="49493" x="8216900" y="2844800"/>
          <p14:tracePt t="49507" x="8197850" y="2825750"/>
          <p14:tracePt t="49525" x="8121650" y="2774950"/>
          <p14:tracePt t="49541" x="8064500" y="2749550"/>
          <p14:tracePt t="49558" x="8020050" y="2730500"/>
          <p14:tracePt t="50383" x="8007350" y="2730500"/>
          <p14:tracePt t="50390" x="7988300" y="2717800"/>
          <p14:tracePt t="50398" x="7981950" y="2698750"/>
          <p14:tracePt t="50410" x="7962900" y="2692400"/>
          <p14:tracePt t="50425" x="7931150" y="2660650"/>
          <p14:tracePt t="50441" x="7905750" y="2635250"/>
          <p14:tracePt t="50458" x="7867650" y="2597150"/>
          <p14:tracePt t="50474" x="7835900" y="2559050"/>
          <p14:tracePt t="50491" x="7810500" y="2508250"/>
          <p14:tracePt t="50507" x="7791450" y="2489200"/>
          <p14:tracePt t="50523" x="7778750" y="2482850"/>
          <p14:tracePt t="50541" x="7772400" y="2470150"/>
          <p14:tracePt t="50805" x="7759700" y="2470150"/>
          <p14:tracePt t="50845" x="7759700" y="2476500"/>
          <p14:tracePt t="50852" x="7759700" y="2489200"/>
          <p14:tracePt t="50862" x="7759700" y="2495550"/>
          <p14:tracePt t="50874" x="7759700" y="2508250"/>
          <p14:tracePt t="50891" x="7759700" y="2527300"/>
          <p14:tracePt t="51044" x="7753350" y="2520950"/>
          <p14:tracePt t="51052" x="7740650" y="2520950"/>
          <p14:tracePt t="51060" x="7721600" y="2508250"/>
          <p14:tracePt t="51074" x="7702550" y="2501900"/>
          <p14:tracePt t="51091" x="7639050" y="2463800"/>
          <p14:tracePt t="51107" x="7531100" y="2425700"/>
          <p14:tracePt t="51124" x="7359650" y="2355850"/>
          <p14:tracePt t="51140" x="7264400" y="2330450"/>
          <p14:tracePt t="51157" x="7169150" y="2298700"/>
          <p14:tracePt t="51174" x="7054850" y="2254250"/>
          <p14:tracePt t="51190" x="6953250" y="2203450"/>
          <p14:tracePt t="51207" x="6883400" y="2178050"/>
          <p14:tracePt t="51224" x="6845300" y="2159000"/>
          <p14:tracePt t="51241" x="6826250" y="2146300"/>
          <p14:tracePt t="51501" x="6819900" y="2152650"/>
          <p14:tracePt t="51509" x="6807200" y="2171700"/>
          <p14:tracePt t="51517" x="6800850" y="2184400"/>
          <p14:tracePt t="51527" x="6781800" y="2203450"/>
          <p14:tracePt t="51541" x="6762750" y="2228850"/>
          <p14:tracePt t="51558" x="6731000" y="2247900"/>
          <p14:tracePt t="51574" x="6711950" y="2266950"/>
          <p14:tracePt t="51591" x="6705600" y="2279650"/>
          <p14:tracePt t="51607" x="6692900" y="2286000"/>
          <p14:tracePt t="51623" x="6673850" y="2298700"/>
          <p14:tracePt t="51640" x="6673850" y="2317750"/>
          <p14:tracePt t="51657" x="6667500" y="2343150"/>
          <p14:tracePt t="51674" x="6648450" y="2362200"/>
          <p14:tracePt t="51691" x="6629400" y="2413000"/>
          <p14:tracePt t="51707" x="6629400" y="2438400"/>
          <p14:tracePt t="51724" x="6610350" y="2489200"/>
          <p14:tracePt t="51741" x="6597650" y="2533650"/>
          <p14:tracePt t="51757" x="6591300" y="2590800"/>
          <p14:tracePt t="51774" x="6578600" y="2641600"/>
          <p14:tracePt t="51791" x="6553200" y="2717800"/>
          <p14:tracePt t="51807" x="6534150" y="2762250"/>
          <p14:tracePt t="51823" x="6515100" y="2800350"/>
          <p14:tracePt t="51841" x="6496050" y="2819400"/>
          <p14:tracePt t="51857" x="6477000" y="2832100"/>
          <p14:tracePt t="51874" x="6445250" y="2838450"/>
          <p14:tracePt t="51891" x="6388100" y="2838450"/>
          <p14:tracePt t="51907" x="6330950" y="2851150"/>
          <p14:tracePt t="51925" x="6267450" y="2851150"/>
          <p14:tracePt t="51941" x="6229350" y="2857500"/>
          <p14:tracePt t="51957" x="6210300" y="2857500"/>
          <p14:tracePt t="52662" x="6197600" y="2857500"/>
          <p14:tracePt t="52717" x="6191250" y="2857500"/>
          <p14:tracePt t="52830" x="6178550" y="2857500"/>
          <p14:tracePt t="52862" x="6172200" y="2870200"/>
          <p14:tracePt t="52917" x="6159500" y="2870200"/>
          <p14:tracePt t="52951" x="6153150" y="2870200"/>
          <p14:tracePt t="61071" x="6140450" y="2870200"/>
          <p14:tracePt t="61087" x="6140450" y="2876550"/>
          <p14:tracePt t="61109" x="6140450" y="2889250"/>
          <p14:tracePt t="61117" x="6134100" y="2889250"/>
          <p14:tracePt t="61128" x="6121400" y="2889250"/>
          <p14:tracePt t="62429" x="6121400" y="2895600"/>
          <p14:tracePt t="62437" x="6115050" y="2895600"/>
          <p14:tracePt t="62445" x="6115050" y="2908300"/>
          <p14:tracePt t="62485" x="6102350" y="2908300"/>
          <p14:tracePt t="66565" x="6102350" y="2914650"/>
          <p14:tracePt t="66589" x="6102350" y="2927350"/>
          <p14:tracePt t="66621" x="6096000" y="2927350"/>
          <p14:tracePt t="66870" x="6083300" y="2927350"/>
          <p14:tracePt t="67654" x="6076950" y="2927350"/>
          <p14:tracePt t="67661" x="6064250" y="2927350"/>
          <p14:tracePt t="67677" x="6057900" y="2927350"/>
          <p14:tracePt t="67691" x="6045200" y="2927350"/>
          <p14:tracePt t="67709" x="6038850" y="2927350"/>
          <p14:tracePt t="67725" x="6026150" y="2927350"/>
          <p14:tracePt t="67774" x="6019800" y="2927350"/>
          <p14:tracePt t="67783" x="6007100" y="2927350"/>
          <p14:tracePt t="67791" x="5988050" y="2933700"/>
          <p14:tracePt t="67808" x="5969000" y="2946400"/>
          <p14:tracePt t="67824" x="5969000" y="2952750"/>
          <p14:tracePt t="67840" x="5949950" y="2971800"/>
          <p14:tracePt t="67857" x="5911850" y="2990850"/>
          <p14:tracePt t="67873" x="5867400" y="3060700"/>
          <p14:tracePt t="67891" x="5835650" y="3117850"/>
          <p14:tracePt t="67908" x="5873750" y="3232150"/>
          <p14:tracePt t="67925" x="5911850" y="3276600"/>
          <p14:tracePt t="67943" x="5911850" y="3308350"/>
          <p14:tracePt t="68060" x="5911850" y="3302000"/>
          <p14:tracePt t="68078" x="5911850" y="3327400"/>
          <p14:tracePt t="68084" x="5911850" y="3352800"/>
          <p14:tracePt t="68573" x="5905500" y="3352800"/>
          <p14:tracePt t="68581" x="5892800" y="3340100"/>
          <p14:tracePt t="68591" x="5886450" y="3308350"/>
          <p14:tracePt t="68607" x="5873750" y="3244850"/>
          <p14:tracePt t="68624" x="5873750" y="3213100"/>
          <p14:tracePt t="68641" x="5867400" y="3187700"/>
          <p14:tracePt t="68658" x="5816600" y="3155950"/>
          <p14:tracePt t="68674" x="5740400" y="3136900"/>
          <p14:tracePt t="68676" x="5695950" y="3130550"/>
          <p14:tracePt t="68691" x="5638800" y="3130550"/>
          <p14:tracePt t="68707" x="5492750" y="3111500"/>
          <p14:tracePt t="68724" x="5207000" y="3054350"/>
          <p14:tracePt t="68741" x="5010150" y="3003550"/>
          <p14:tracePt t="68757" x="4800600" y="2946400"/>
          <p14:tracePt t="68774" x="4711700" y="2921000"/>
          <p14:tracePt t="68791" x="4610100" y="2889250"/>
          <p14:tracePt t="68807" x="4464050" y="2863850"/>
          <p14:tracePt t="68824" x="4273550" y="2825750"/>
          <p14:tracePt t="68841" x="4064000" y="2768600"/>
          <p14:tracePt t="68857" x="3848100" y="2711450"/>
          <p14:tracePt t="68874" x="3638550" y="2654300"/>
          <p14:tracePt t="68890" x="3454400" y="2603500"/>
          <p14:tracePt t="68907" x="3257550" y="2565400"/>
          <p14:tracePt t="68924" x="2997200" y="2527300"/>
          <p14:tracePt t="68941" x="2838450" y="2508250"/>
          <p14:tracePt t="68958" x="2628900" y="2482850"/>
          <p14:tracePt t="68974" x="2540000" y="2470150"/>
          <p14:tracePt t="68990" x="2362200" y="2463800"/>
          <p14:tracePt t="69007" x="2171700" y="2432050"/>
          <p14:tracePt t="69024" x="2000250" y="2406650"/>
          <p14:tracePt t="69040" x="1854200" y="2355850"/>
          <p14:tracePt t="69057" x="1720850" y="2298700"/>
          <p14:tracePt t="69074" x="1625600" y="2254250"/>
          <p14:tracePt t="69090" x="1530350" y="2197100"/>
          <p14:tracePt t="69107" x="1485900" y="2159000"/>
          <p14:tracePt t="69124" x="1206500" y="1917700"/>
          <p14:tracePt t="69141" x="1111250" y="1854200"/>
          <p14:tracePt t="69157" x="895350" y="1701800"/>
          <p14:tracePt t="69174" x="590550" y="1492250"/>
          <p14:tracePt t="69190" x="387350" y="1365250"/>
          <p14:tracePt t="69208" x="196850" y="1231900"/>
          <p14:tracePt t="69224" x="0" y="1079500"/>
          <p14:tracePt t="72511" x="4940300" y="3670300"/>
          <p14:tracePt t="73633" x="0" y="0"/>
        </p14:tracePtLst>
      </p14:laserTrace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
            <a:ext cx="12192000" cy="637245"/>
          </a:xfrm>
          <a:solidFill>
            <a:srgbClr val="4285F4"/>
          </a:solidFill>
        </p:spPr>
        <p:txBody>
          <a:bodyPr>
            <a:noAutofit/>
          </a:bodyPr>
          <a:lstStyle/>
          <a:p>
            <a:r>
              <a:rPr lang="ja-JP" altLang="en-US" sz="3000" b="1" dirty="0" smtClean="0">
                <a:latin typeface="ＭＳ ゴシック" panose="020B0609070205080204" pitchFamily="49" charset="-128"/>
                <a:ea typeface="ＭＳ ゴシック" panose="020B0609070205080204" pitchFamily="49" charset="-128"/>
              </a:rPr>
              <a:t>　</a:t>
            </a:r>
            <a:r>
              <a:rPr lang="en-US" altLang="ja-JP" sz="3000" b="1" dirty="0" smtClean="0">
                <a:latin typeface="ＭＳ ゴシック" panose="020B0609070205080204" pitchFamily="49" charset="-128"/>
                <a:ea typeface="ＭＳ ゴシック" panose="020B0609070205080204" pitchFamily="49" charset="-128"/>
              </a:rPr>
              <a:t>B01 </a:t>
            </a:r>
            <a:r>
              <a:rPr lang="ja-JP" altLang="en-US" sz="3000" b="1" dirty="0" smtClean="0">
                <a:latin typeface="ＭＳ ゴシック" panose="020B0609070205080204" pitchFamily="49" charset="-128"/>
                <a:ea typeface="ＭＳ ゴシック" panose="020B0609070205080204" pitchFamily="49" charset="-128"/>
              </a:rPr>
              <a:t>研究成果 タイトル入力スペース</a:t>
            </a:r>
            <a:endParaRPr kumimoji="1" lang="ja-JP" altLang="en-US" sz="30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3365924"/>
      </p:ext>
    </p:extLst>
  </p:cSld>
  <p:clrMapOvr>
    <a:masterClrMapping/>
  </p:clrMapOvr>
  <mc:AlternateContent xmlns:mc="http://schemas.openxmlformats.org/markup-compatibility/2006" xmlns:p14="http://schemas.microsoft.com/office/powerpoint/2010/main">
    <mc:Choice Requires="p14">
      <p:transition spd="slow" p14:dur="2000" advTm="77236"/>
    </mc:Choice>
    <mc:Fallback xmlns="">
      <p:transition spd="slow" advTm="77236"/>
    </mc:Fallback>
  </mc:AlternateContent>
  <p:timing>
    <p:tnLst>
      <p:par>
        <p:cTn id="1" dur="indefinite" restart="never" nodeType="tmRoot"/>
      </p:par>
    </p:tnLst>
  </p:timing>
  <p:extLst mod="1">
    <p:ext uri="{3A86A75C-4F4B-4683-9AE1-C65F6400EC91}">
      <p14:laserTraceLst xmlns:p14="http://schemas.microsoft.com/office/powerpoint/2010/main">
        <p14:tracePtLst>
          <p14:tracePt t="3709" x="7308850" y="4203700"/>
          <p14:tracePt t="3716" x="7321550" y="4222750"/>
          <p14:tracePt t="3724" x="7340600" y="4229100"/>
          <p14:tracePt t="3744" x="7359650" y="4241800"/>
          <p14:tracePt t="3760" x="7366000" y="4248150"/>
          <p14:tracePt t="3775" x="7378700" y="4260850"/>
          <p14:tracePt t="3792" x="7385050" y="4260850"/>
          <p14:tracePt t="3917" x="7397750" y="4260850"/>
          <p14:tracePt t="3926" x="7397750" y="4267200"/>
          <p14:tracePt t="3948" x="7404100" y="4279900"/>
          <p14:tracePt t="3964" x="7416800" y="4286250"/>
          <p14:tracePt t="3973" x="7416800" y="4298950"/>
          <p14:tracePt t="3980" x="7423150" y="4318000"/>
          <p14:tracePt t="3990" x="7423150" y="4337050"/>
          <p14:tracePt t="4007" x="7423150" y="4375150"/>
          <p14:tracePt t="4024" x="7423150" y="4438650"/>
          <p14:tracePt t="4040" x="7442200" y="4552950"/>
          <p14:tracePt t="4057" x="7480300" y="4762500"/>
          <p14:tracePt t="4075" x="7556500" y="4953000"/>
          <p14:tracePt t="4093" x="7702550" y="5213350"/>
          <p14:tracePt t="4107" x="7766050" y="5276850"/>
          <p14:tracePt t="4124" x="7956550" y="5391150"/>
          <p14:tracePt t="4140" x="8051800" y="5429250"/>
          <p14:tracePt t="4174" x="8064500" y="5429250"/>
          <p14:tracePt t="4191" x="8089900" y="5429250"/>
          <p14:tracePt t="4238" x="8128000" y="5403850"/>
          <p14:tracePt t="4244" x="8178800" y="5346700"/>
          <p14:tracePt t="4257" x="8197850" y="5340350"/>
          <p14:tracePt t="4274" x="8197850" y="5353050"/>
          <p14:tracePt t="4290" x="8216900" y="5391150"/>
          <p14:tracePt t="4307" x="8242300" y="5422900"/>
          <p14:tracePt t="4324" x="8293100" y="5461000"/>
          <p14:tracePt t="4341" x="8312150" y="5480050"/>
          <p14:tracePt t="4357" x="8337550" y="5486400"/>
          <p14:tracePt t="4374" x="8375650" y="5486400"/>
          <p14:tracePt t="4390" x="8407400" y="5499100"/>
          <p14:tracePt t="4407" x="8407400" y="5518150"/>
          <p14:tracePt t="4476" x="8407400" y="5524500"/>
          <p14:tracePt t="4493" x="8407400" y="5537200"/>
          <p14:tracePt t="4501" x="8413750" y="5543550"/>
          <p14:tracePt t="4509" x="8426450" y="5556250"/>
          <p14:tracePt t="4524" x="8432800" y="5575300"/>
          <p14:tracePt t="4541" x="8445500" y="5575300"/>
          <p14:tracePt t="4557" x="8445500" y="5581650"/>
          <p14:tracePt t="4574" x="8464550" y="5581650"/>
          <p14:tracePt t="4591" x="8470900" y="5594350"/>
          <p14:tracePt t="4607" x="8483600" y="5613400"/>
          <p14:tracePt t="4624" x="8509000" y="5638800"/>
          <p14:tracePt t="4640" x="8540750" y="5676900"/>
          <p14:tracePt t="4658" x="8559800" y="5708650"/>
          <p14:tracePt t="4674" x="8566150" y="5727700"/>
          <p14:tracePt t="4677" x="8566150" y="5734050"/>
          <p14:tracePt t="4691" x="8578850" y="5734050"/>
          <p14:tracePt t="4707" x="8604250" y="5765800"/>
          <p14:tracePt t="4724" x="8616950" y="5784850"/>
          <p14:tracePt t="4741" x="8623300" y="5791200"/>
          <p14:tracePt t="4781" x="8623300" y="5803900"/>
          <p14:tracePt t="5805" x="8610600" y="5810250"/>
          <p14:tracePt t="5830" x="8540750" y="5861050"/>
          <p14:tracePt t="5838" x="8458200" y="5924550"/>
          <p14:tracePt t="5846" x="8369300" y="5981700"/>
          <p14:tracePt t="5858" x="8274050" y="6051550"/>
          <p14:tracePt t="5875" x="8083550" y="6172200"/>
          <p14:tracePt t="5894" x="7835900" y="6305550"/>
          <p14:tracePt t="5907" x="7778750" y="6337300"/>
          <p14:tracePt t="5925" x="7658100" y="6394450"/>
          <p14:tracePt t="5941" x="7581900" y="6419850"/>
          <p14:tracePt t="5957" x="7512050" y="6451600"/>
          <p14:tracePt t="5974" x="7340600" y="6515100"/>
          <p14:tracePt t="5991" x="7188200" y="6553200"/>
          <p14:tracePt t="6007" x="6991350" y="6591300"/>
          <p14:tracePt t="6024" x="6769100" y="6623050"/>
          <p14:tracePt t="6041" x="6521450" y="6642100"/>
          <p14:tracePt t="6058" x="6254750" y="6642100"/>
          <p14:tracePt t="6074" x="5988050" y="6642100"/>
          <p14:tracePt t="6091" x="5734050" y="6604000"/>
          <p14:tracePt t="6107" x="5238750" y="6489700"/>
          <p14:tracePt t="6124" x="4648200" y="6350000"/>
          <p14:tracePt t="6140" x="4273550" y="6254750"/>
          <p14:tracePt t="6157" x="3949700" y="6165850"/>
          <p14:tracePt t="6174" x="3657600" y="6051550"/>
          <p14:tracePt t="6191" x="3359150" y="5911850"/>
          <p14:tracePt t="6208" x="3067050" y="5765800"/>
          <p14:tracePt t="6224" x="2787650" y="5613400"/>
          <p14:tracePt t="6240" x="2476500" y="5435600"/>
          <p14:tracePt t="6258" x="2311400" y="5308600"/>
          <p14:tracePt t="6274" x="2171700" y="5156200"/>
          <p14:tracePt t="6291" x="2057400" y="5016500"/>
          <p14:tracePt t="6307" x="1987550" y="4826000"/>
          <p14:tracePt t="6324" x="1949450" y="4603750"/>
          <p14:tracePt t="6340" x="1955800" y="4483100"/>
          <p14:tracePt t="6357" x="2044700" y="4254500"/>
          <p14:tracePt t="6374" x="2203450" y="3949700"/>
          <p14:tracePt t="6390" x="2336800" y="3784600"/>
          <p14:tracePt t="6407" x="2508250" y="3625850"/>
          <p14:tracePt t="6424" x="2692400" y="3511550"/>
          <p14:tracePt t="6440" x="2787650" y="3473450"/>
          <p14:tracePt t="6457" x="3213100" y="3397250"/>
          <p14:tracePt t="6474" x="3549650" y="3422650"/>
          <p14:tracePt t="6491" x="3911600" y="3524250"/>
          <p14:tracePt t="6508" x="4254500" y="3695700"/>
          <p14:tracePt t="6524" x="4718050" y="4019550"/>
          <p14:tracePt t="6541" x="4965700" y="4248150"/>
          <p14:tracePt t="6557" x="5168900" y="4533900"/>
          <p14:tracePt t="6574" x="5207000" y="4660900"/>
          <p14:tracePt t="6591" x="5207000" y="4737100"/>
          <p14:tracePt t="6608" x="5207000" y="4775200"/>
          <p14:tracePt t="6623" x="5200650" y="4800600"/>
          <p14:tracePt t="6641" x="5187950" y="4832350"/>
          <p14:tracePt t="6657" x="5181600" y="4851400"/>
          <p14:tracePt t="6675" x="5181600" y="4870450"/>
          <p14:tracePt t="6677" x="5168900" y="4876800"/>
          <p14:tracePt t="6693" x="5168900" y="4889500"/>
          <p14:tracePt t="6707" x="5168900" y="4895850"/>
          <p14:tracePt t="6725" x="5162550" y="4895850"/>
          <p14:tracePt t="6740" x="5162550" y="4908550"/>
          <p14:tracePt t="7060" x="5162550" y="4914900"/>
          <p14:tracePt t="7404" x="5168900" y="4914900"/>
          <p14:tracePt t="7412" x="5175250" y="4927600"/>
          <p14:tracePt t="7428" x="5194300" y="4933950"/>
          <p14:tracePt t="7441" x="5194300" y="4946650"/>
          <p14:tracePt t="7458" x="5207000" y="4972050"/>
          <p14:tracePt t="7474" x="5251450" y="5003800"/>
          <p14:tracePt t="7491" x="5346700" y="5060950"/>
          <p14:tracePt t="7507" x="5556250" y="5143500"/>
          <p14:tracePt t="7524" x="5873750" y="5238750"/>
          <p14:tracePt t="7540" x="6102350" y="5314950"/>
          <p14:tracePt t="7557" x="6311900" y="5403850"/>
          <p14:tracePt t="7574" x="6451600" y="5467350"/>
          <p14:tracePt t="7775" x="6419850" y="5461000"/>
          <p14:tracePt t="7783" x="6388100" y="5454650"/>
          <p14:tracePt t="7791" x="6369050" y="5441950"/>
          <p14:tracePt t="7809" x="6369050" y="5435600"/>
          <p14:tracePt t="7830" x="6362700" y="5435600"/>
          <p14:tracePt t="7846" x="6362700" y="5441950"/>
          <p14:tracePt t="7858" x="6350000" y="5441950"/>
          <p14:tracePt t="7874" x="6343650" y="5448300"/>
          <p14:tracePt t="7892" x="6324600" y="5461000"/>
          <p14:tracePt t="7908" x="6305550" y="5467350"/>
          <p14:tracePt t="7924" x="6286500" y="5467350"/>
          <p14:tracePt t="7941" x="6286500" y="5461000"/>
          <p14:tracePt t="7980" x="6273800" y="5461000"/>
          <p14:tracePt t="7991" x="6267450" y="5461000"/>
          <p14:tracePt t="8021" x="6254750" y="5461000"/>
          <p14:tracePt t="8030" x="6254750" y="5480050"/>
          <p14:tracePt t="8042" x="6248400" y="5480050"/>
          <p14:tracePt t="8061" x="6210300" y="5505450"/>
          <p14:tracePt t="8075" x="6191250" y="5505450"/>
          <p14:tracePt t="8090" x="6140450" y="5505450"/>
          <p14:tracePt t="8107" x="6096000" y="5505450"/>
          <p14:tracePt t="8124" x="6076950" y="5492750"/>
          <p14:tracePt t="8189" x="6076950" y="5499100"/>
          <p14:tracePt t="8196" x="6064250" y="5499100"/>
          <p14:tracePt t="8207" x="6057900" y="5505450"/>
          <p14:tracePt t="8224" x="6026150" y="5505450"/>
          <p14:tracePt t="8242" x="5988050" y="5518150"/>
          <p14:tracePt t="8257" x="5949950" y="5524500"/>
          <p14:tracePt t="8274" x="5905500" y="5524500"/>
          <p14:tracePt t="8290" x="5829300" y="5537200"/>
          <p14:tracePt t="8307" x="5734050" y="5537200"/>
          <p14:tracePt t="8324" x="5581650" y="5530850"/>
          <p14:tracePt t="8340" x="5467350" y="5530850"/>
          <p14:tracePt t="8357" x="5334000" y="5530850"/>
          <p14:tracePt t="8376" x="5086350" y="5518150"/>
          <p14:tracePt t="8391" x="4902200" y="5511800"/>
          <p14:tracePt t="8408" x="4705350" y="5499100"/>
          <p14:tracePt t="8425" x="4483100" y="5492750"/>
          <p14:tracePt t="8441" x="4254500" y="5492750"/>
          <p14:tracePt t="8457" x="4019550" y="5492750"/>
          <p14:tracePt t="8474" x="3790950" y="5505450"/>
          <p14:tracePt t="8490" x="3581400" y="5537200"/>
          <p14:tracePt t="8508" x="3295650" y="5581650"/>
          <p14:tracePt t="8525" x="3073400" y="5632450"/>
          <p14:tracePt t="8540" x="2990850" y="5657850"/>
          <p14:tracePt t="8557" x="2933700" y="5689600"/>
          <p14:tracePt t="8574" x="2882900" y="5715000"/>
          <p14:tracePt t="8591" x="2838450" y="5734050"/>
          <p14:tracePt t="8607" x="2768600" y="5753100"/>
          <p14:tracePt t="8624" x="2743200" y="5765800"/>
          <p14:tracePt t="8640" x="2711450" y="5765800"/>
          <p14:tracePt t="8657" x="2692400" y="5772150"/>
          <p14:tracePt t="8674" x="2667000" y="5784850"/>
          <p14:tracePt t="8676" x="2654300" y="5784850"/>
          <p14:tracePt t="8692" x="2628900" y="5791200"/>
          <p14:tracePt t="8708" x="2609850" y="5791200"/>
          <p14:tracePt t="8724" x="2609850" y="5803900"/>
          <p14:tracePt t="8741" x="2597150" y="5803900"/>
          <p14:tracePt t="8757" x="2590800" y="5803900"/>
          <p14:tracePt t="11397" x="2590800" y="5797550"/>
          <p14:tracePt t="11404" x="2590800" y="5765800"/>
          <p14:tracePt t="11412" x="2590800" y="5727700"/>
          <p14:tracePt t="11425" x="2590800" y="5702300"/>
          <p14:tracePt t="11441" x="2590800" y="5645150"/>
          <p14:tracePt t="11457" x="2597150" y="5588000"/>
          <p14:tracePt t="11474" x="2597150" y="5518150"/>
          <p14:tracePt t="11490" x="2578100" y="5422900"/>
          <p14:tracePt t="11507" x="2533650" y="5302250"/>
          <p14:tracePt t="11524" x="2387600" y="4978400"/>
          <p14:tracePt t="11540" x="2311400" y="4826000"/>
          <p14:tracePt t="11557" x="2235200" y="4673600"/>
          <p14:tracePt t="11574" x="2171700" y="4527550"/>
          <p14:tracePt t="11591" x="2095500" y="4368800"/>
          <p14:tracePt t="11607" x="2019300" y="4184650"/>
          <p14:tracePt t="11624" x="1892300" y="3930650"/>
          <p14:tracePt t="11640" x="1816100" y="3784600"/>
          <p14:tracePt t="11658" x="1739900" y="3651250"/>
          <p14:tracePt t="11674" x="1682750" y="3549650"/>
          <p14:tracePt t="11691" x="1663700" y="3511550"/>
          <p14:tracePt t="11707" x="1625600" y="3454400"/>
          <p14:tracePt t="11724" x="1587500" y="3397250"/>
          <p14:tracePt t="11740" x="1587500" y="3378200"/>
          <p14:tracePt t="11757" x="1581150" y="3365500"/>
          <p14:tracePt t="11774" x="1562100" y="3365500"/>
          <p14:tracePt t="11791" x="1543050" y="3359150"/>
          <p14:tracePt t="11807" x="1530350" y="3340100"/>
          <p14:tracePt t="11824" x="1504950" y="3327400"/>
          <p14:tracePt t="11840" x="1485900" y="3308350"/>
          <p14:tracePt t="11857" x="1454150" y="3302000"/>
          <p14:tracePt t="11874" x="1428750" y="3282950"/>
          <p14:tracePt t="11890" x="1409700" y="3270250"/>
          <p14:tracePt t="11908" x="1377950" y="3251200"/>
          <p14:tracePt t="11925" x="1339850" y="3225800"/>
          <p14:tracePt t="11941" x="1333500" y="3213100"/>
          <p14:tracePt t="11957" x="1320800" y="3206750"/>
          <p14:tracePt t="11975" x="1301750" y="3187700"/>
          <p14:tracePt t="11990" x="1282700" y="3175000"/>
          <p14:tracePt t="12007" x="1263650" y="3149600"/>
          <p14:tracePt t="12025" x="1238250" y="3098800"/>
          <p14:tracePt t="12041" x="1200150" y="3035300"/>
          <p14:tracePt t="12057" x="1162050" y="2965450"/>
          <p14:tracePt t="12074" x="1143000" y="2921000"/>
          <p14:tracePt t="12091" x="1123950" y="2882900"/>
          <p14:tracePt t="12107" x="1111250" y="2851150"/>
          <p14:tracePt t="12124" x="1104900" y="2825750"/>
          <p14:tracePt t="12413" x="1104900" y="2832100"/>
          <p14:tracePt t="12420" x="1104900" y="2838450"/>
          <p14:tracePt t="12428" x="1111250" y="2857500"/>
          <p14:tracePt t="12441" x="1117600" y="2876550"/>
          <p14:tracePt t="12457" x="1155700" y="2933700"/>
          <p14:tracePt t="12474" x="1187450" y="2971800"/>
          <p14:tracePt t="12491" x="1206500" y="3003550"/>
          <p14:tracePt t="12507" x="1225550" y="3022600"/>
          <p14:tracePt t="12524" x="1231900" y="3022600"/>
          <p14:tracePt t="12550" x="1231900" y="3028950"/>
          <p14:tracePt t="12557" x="1244600" y="3028950"/>
          <p14:tracePt t="12598" x="1244600" y="3041650"/>
          <p14:tracePt t="12613" x="1244600" y="3048000"/>
          <p14:tracePt t="12637" x="1244600" y="3060700"/>
          <p14:tracePt t="12661" x="1244600" y="3067050"/>
          <p14:tracePt t="12679" x="1244600" y="3079750"/>
          <p14:tracePt t="12685" x="1250950" y="3079750"/>
          <p14:tracePt t="12694" x="1250950" y="3086100"/>
          <p14:tracePt t="12707" x="1250950" y="3098800"/>
          <p14:tracePt t="12724" x="1250950" y="3105150"/>
          <p14:tracePt t="12740" x="1250950" y="3117850"/>
          <p14:tracePt t="13445" x="1250950" y="3124200"/>
          <p14:tracePt t="13452" x="1250950" y="3155950"/>
          <p14:tracePt t="13461" x="1250950" y="3181350"/>
          <p14:tracePt t="13474" x="1250950" y="3219450"/>
          <p14:tracePt t="13492" x="1250950" y="3295650"/>
          <p14:tracePt t="13511" x="1263650" y="3422650"/>
          <p14:tracePt t="13524" x="1270000" y="3486150"/>
          <p14:tracePt t="13541" x="1289050" y="3613150"/>
          <p14:tracePt t="13558" x="1308100" y="3708400"/>
          <p14:tracePt t="13574" x="1327150" y="3790950"/>
          <p14:tracePt t="13590" x="1346200" y="3867150"/>
          <p14:tracePt t="13607" x="1377950" y="3956050"/>
          <p14:tracePt t="13625" x="1403350" y="4051300"/>
          <p14:tracePt t="13641" x="1435100" y="4127500"/>
          <p14:tracePt t="13658" x="1473200" y="4203700"/>
          <p14:tracePt t="13674" x="1530350" y="4286250"/>
          <p14:tracePt t="13677" x="1536700" y="4318000"/>
          <p14:tracePt t="13691" x="1568450" y="4343400"/>
          <p14:tracePt t="13707" x="1606550" y="4394200"/>
          <p14:tracePt t="13724" x="1663700" y="4457700"/>
          <p14:tracePt t="13744" x="1670050" y="4457700"/>
          <p14:tracePt t="13758" x="1708150" y="4470400"/>
          <p14:tracePt t="13774" x="1727200" y="4476750"/>
          <p14:tracePt t="13790" x="1739900" y="4476750"/>
          <p14:tracePt t="13807" x="1758950" y="4476750"/>
          <p14:tracePt t="13824" x="1816100" y="4470400"/>
          <p14:tracePt t="13840" x="1879600" y="4445000"/>
          <p14:tracePt t="13858" x="1955800" y="4394200"/>
          <p14:tracePt t="13874" x="2032000" y="4311650"/>
          <p14:tracePt t="13892" x="2139950" y="4108450"/>
          <p14:tracePt t="13907" x="2165350" y="4006850"/>
          <p14:tracePt t="13925" x="2159000" y="3879850"/>
          <p14:tracePt t="13941" x="2101850" y="3797300"/>
          <p14:tracePt t="13957" x="2082800" y="3778250"/>
          <p14:tracePt t="13974" x="2044700" y="3759200"/>
          <p14:tracePt t="13990" x="2006600" y="3740150"/>
          <p14:tracePt t="14007" x="1987550" y="3740150"/>
          <p14:tracePt t="14040" x="1981200" y="3746500"/>
          <p14:tracePt t="14057" x="1987550" y="3752850"/>
          <p14:tracePt t="14074" x="1987550" y="3765550"/>
          <p14:tracePt t="14091" x="1993900" y="3771900"/>
          <p14:tracePt t="14107" x="2012950" y="3771900"/>
          <p14:tracePt t="14123" x="2025650" y="3784600"/>
          <p14:tracePt t="14124" x="2032000" y="3790950"/>
          <p14:tracePt t="14141" x="2044700" y="3803650"/>
          <p14:tracePt t="14157" x="2051050" y="3803650"/>
          <p14:tracePt t="15605" x="2063750" y="3822700"/>
          <p14:tracePt t="15613" x="2070100" y="3860800"/>
          <p14:tracePt t="15627" x="2082800" y="3886200"/>
          <p14:tracePt t="15645" x="2127250" y="4032250"/>
          <p14:tracePt t="15660" x="2146300" y="4089400"/>
          <p14:tracePt t="15678" x="2178050" y="4229100"/>
          <p14:tracePt t="15691" x="2178050" y="4267200"/>
          <p14:tracePt t="15709" x="2184400" y="4375150"/>
          <p14:tracePt t="15724" x="2184400" y="4438650"/>
          <p14:tracePt t="15740" x="2178050" y="4514850"/>
          <p14:tracePt t="15757" x="2171700" y="4565650"/>
          <p14:tracePt t="15774" x="2133600" y="4641850"/>
          <p14:tracePt t="15790" x="2095500" y="4718050"/>
          <p14:tracePt t="15807" x="2044700" y="4794250"/>
          <p14:tracePt t="15824" x="2006600" y="4876800"/>
          <p14:tracePt t="15841" x="1962150" y="4965700"/>
          <p14:tracePt t="15857" x="1911350" y="5048250"/>
          <p14:tracePt t="15874" x="1847850" y="5137150"/>
          <p14:tracePt t="15890" x="1778000" y="5213350"/>
          <p14:tracePt t="15907" x="1714500" y="5276850"/>
          <p14:tracePt t="15924" x="1562100" y="5410200"/>
          <p14:tracePt t="15941" x="1485900" y="5461000"/>
          <p14:tracePt t="15957" x="1416050" y="5499100"/>
          <p14:tracePt t="15974" x="1352550" y="5524500"/>
          <p14:tracePt t="15991" x="1314450" y="5543550"/>
          <p14:tracePt t="16007" x="1276350" y="5556250"/>
          <p14:tracePt t="16024" x="1257300" y="5562600"/>
          <p14:tracePt t="16041" x="1244600" y="5575300"/>
          <p14:tracePt t="16057" x="1238250" y="5575300"/>
          <p14:tracePt t="16074" x="1225550" y="5575300"/>
          <p14:tracePt t="16228" x="1231900" y="5575300"/>
          <p14:tracePt t="16237" x="1244600" y="5568950"/>
          <p14:tracePt t="16245" x="1263650" y="5556250"/>
          <p14:tracePt t="16257" x="1308100" y="5530850"/>
          <p14:tracePt t="16274" x="1454150" y="5441950"/>
          <p14:tracePt t="16290" x="1530350" y="5403850"/>
          <p14:tracePt t="16307" x="1625600" y="5365750"/>
          <p14:tracePt t="16324" x="1860550" y="5289550"/>
          <p14:tracePt t="16341" x="2101850" y="5226050"/>
          <p14:tracePt t="16357" x="2311400" y="5149850"/>
          <p14:tracePt t="16374" x="2482850" y="5099050"/>
          <p14:tracePt t="16391" x="2692400" y="5035550"/>
          <p14:tracePt t="16407" x="2908300" y="4984750"/>
          <p14:tracePt t="16425" x="3232150" y="4965700"/>
          <p14:tracePt t="16441" x="3498850" y="4959350"/>
          <p14:tracePt t="16459" x="3708400" y="4965700"/>
          <p14:tracePt t="16476" x="3930650" y="4984750"/>
          <p14:tracePt t="16491" x="4121150" y="5010150"/>
          <p14:tracePt t="16508" x="4349750" y="5048250"/>
          <p14:tracePt t="16525" x="4622800" y="5105400"/>
          <p14:tracePt t="16541" x="4940300" y="5194300"/>
          <p14:tracePt t="16558" x="5080000" y="5232400"/>
          <p14:tracePt t="16574" x="5175250" y="5270500"/>
          <p14:tracePt t="16591" x="5207000" y="5295900"/>
          <p14:tracePt t="16608" x="5213350" y="5314950"/>
          <p14:tracePt t="16625" x="5213350" y="5327650"/>
          <p14:tracePt t="16640" x="5226050" y="5327650"/>
          <p14:tracePt t="16657" x="5226050" y="5334000"/>
          <p14:tracePt t="16877" x="5226050" y="5353050"/>
          <p14:tracePt t="16884" x="5226050" y="5391150"/>
          <p14:tracePt t="16893" x="5232400" y="5422900"/>
          <p14:tracePt t="16907" x="5245100" y="5448300"/>
          <p14:tracePt t="16924" x="5270500" y="5499100"/>
          <p14:tracePt t="16941" x="5283200" y="5499100"/>
          <p14:tracePt t="16958" x="5289550" y="5499100"/>
          <p14:tracePt t="16975" x="5289550" y="5397500"/>
          <p14:tracePt t="16991" x="5264150" y="5289550"/>
          <p14:tracePt t="17007" x="5143500" y="5054600"/>
          <p14:tracePt t="17024" x="4997450" y="4851400"/>
          <p14:tracePt t="17040" x="4876800" y="4718050"/>
          <p14:tracePt t="17058" x="4768850" y="4635500"/>
          <p14:tracePt t="17073" x="4686300" y="4584700"/>
          <p14:tracePt t="17091" x="4648200" y="4578350"/>
          <p14:tracePt t="17107" x="4629150" y="4578350"/>
          <p14:tracePt t="17124" x="4572000" y="4648200"/>
          <p14:tracePt t="17141" x="4533900" y="4756150"/>
          <p14:tracePt t="17157" x="4495800" y="4870450"/>
          <p14:tracePt t="17174" x="4476750" y="4965700"/>
          <p14:tracePt t="17191" x="4464050" y="5041900"/>
          <p14:tracePt t="17208" x="4464050" y="5067300"/>
          <p14:tracePt t="17224" x="4464050" y="5086350"/>
          <p14:tracePt t="17317" x="4457700" y="5086350"/>
          <p14:tracePt t="17324" x="4457700" y="5080000"/>
          <p14:tracePt t="17332" x="4445000" y="5080000"/>
          <p14:tracePt t="17348" x="4445000" y="5073650"/>
          <p14:tracePt t="17381" x="4438650" y="5073650"/>
          <p14:tracePt t="17412" x="4425950" y="5073650"/>
          <p14:tracePt t="17477" x="4425950" y="5060950"/>
          <p14:tracePt t="17583" x="4419600" y="5060950"/>
          <p14:tracePt t="18140" x="4406900" y="5060950"/>
          <p14:tracePt t="18517" x="4413250" y="5060950"/>
          <p14:tracePt t="18524" x="4413250" y="5054600"/>
          <p14:tracePt t="18533" x="4425950" y="5054600"/>
          <p14:tracePt t="18549" x="4432300" y="5041900"/>
          <p14:tracePt t="18558" x="4445000" y="5041900"/>
          <p14:tracePt t="18573" x="4464050" y="5035550"/>
          <p14:tracePt t="18590" x="4470400" y="5022850"/>
          <p14:tracePt t="18607" x="4489450" y="5016500"/>
          <p14:tracePt t="18624" x="4527550" y="4984750"/>
          <p14:tracePt t="18641" x="4584700" y="4946650"/>
          <p14:tracePt t="18658" x="4641850" y="4908550"/>
          <p14:tracePt t="18674" x="4699000" y="4883150"/>
          <p14:tracePt t="18690" x="4775200" y="4851400"/>
          <p14:tracePt t="18707" x="4864100" y="4832350"/>
          <p14:tracePt t="18724" x="4997450" y="4826000"/>
          <p14:tracePt t="18741" x="5041900" y="4826000"/>
          <p14:tracePt t="18757" x="5099050" y="4826000"/>
          <p14:tracePt t="18774" x="5156200" y="4806950"/>
          <p14:tracePt t="18790" x="5175250" y="4768850"/>
          <p14:tracePt t="18807" x="5194300" y="4711700"/>
          <p14:tracePt t="18823" x="5207000" y="4597400"/>
          <p14:tracePt t="18841" x="5207000" y="4540250"/>
          <p14:tracePt t="18857" x="5207000" y="4489450"/>
          <p14:tracePt t="18874" x="5207000" y="4413250"/>
          <p14:tracePt t="18890" x="5200650" y="4273550"/>
          <p14:tracePt t="18909" x="5187950" y="4083050"/>
          <p14:tracePt t="18925" x="5187950" y="4032250"/>
          <p14:tracePt t="18941" x="5187950" y="3968750"/>
          <p14:tracePt t="18957" x="5187950" y="3949700"/>
          <p14:tracePt t="18990" x="5162550" y="4013200"/>
          <p14:tracePt t="19007" x="5086350" y="4133850"/>
          <p14:tracePt t="19024" x="5029200" y="4260850"/>
          <p14:tracePt t="19040" x="4991100" y="4375150"/>
          <p14:tracePt t="19057" x="4997450" y="4432300"/>
          <p14:tracePt t="19074" x="5022850" y="4451350"/>
          <p14:tracePt t="19090" x="5054600" y="4470400"/>
          <p14:tracePt t="19107" x="5099050" y="4464050"/>
          <p14:tracePt t="19124" x="5207000" y="4330700"/>
          <p14:tracePt t="19141" x="5245100" y="4222750"/>
          <p14:tracePt t="19157" x="5245100" y="4140200"/>
          <p14:tracePt t="19174" x="5238750" y="4089400"/>
          <p14:tracePt t="19191" x="5187950" y="4044950"/>
          <p14:tracePt t="19207" x="5130800" y="4025900"/>
          <p14:tracePt t="19224" x="5035550" y="4051300"/>
          <p14:tracePt t="19241" x="4972050" y="4108450"/>
          <p14:tracePt t="19258" x="4933950" y="4165600"/>
          <p14:tracePt t="19273" x="4914900" y="4210050"/>
          <p14:tracePt t="19290" x="4914900" y="4241800"/>
          <p14:tracePt t="19307" x="4914900" y="4260850"/>
          <p14:tracePt t="23134" x="4902200" y="4260850"/>
          <p14:tracePt t="23149" x="4876800" y="4267200"/>
          <p14:tracePt t="23158" x="4857750" y="4267200"/>
          <p14:tracePt t="23165" x="4845050" y="4267200"/>
          <p14:tracePt t="23174" x="4845050" y="4279900"/>
          <p14:tracePt t="23190" x="4826000" y="4279900"/>
          <p14:tracePt t="23207" x="4819650" y="4298950"/>
          <p14:tracePt t="23224" x="4806950" y="4305300"/>
          <p14:tracePt t="23241" x="4806950" y="4324350"/>
          <p14:tracePt t="23258" x="4806950" y="4343400"/>
          <p14:tracePt t="23273" x="4806950" y="4356100"/>
          <p14:tracePt t="23290" x="4806950" y="4375150"/>
          <p14:tracePt t="23307" x="4806950" y="4381500"/>
          <p14:tracePt t="23324" x="4806950" y="4400550"/>
          <p14:tracePt t="23349" x="4806950" y="4413250"/>
          <p14:tracePt t="24101" x="4806950" y="4406900"/>
          <p14:tracePt t="24109" x="4806950" y="4387850"/>
          <p14:tracePt t="24117" x="4813300" y="4356100"/>
          <p14:tracePt t="24127" x="4826000" y="4337050"/>
          <p14:tracePt t="24142" x="4845050" y="4279900"/>
          <p14:tracePt t="24157" x="4864100" y="4235450"/>
          <p14:tracePt t="24174" x="4889500" y="4178300"/>
          <p14:tracePt t="24191" x="4908550" y="4108450"/>
          <p14:tracePt t="24207" x="4927600" y="4044950"/>
          <p14:tracePt t="24224" x="4959350" y="3968750"/>
          <p14:tracePt t="24241" x="4984750" y="3898900"/>
          <p14:tracePt t="24257" x="5016500" y="3841750"/>
          <p14:tracePt t="24274" x="5035550" y="3816350"/>
          <p14:tracePt t="24290" x="5041900" y="3784600"/>
          <p14:tracePt t="25341" x="5041900" y="3778250"/>
          <p14:tracePt t="25349" x="5054600" y="3765550"/>
          <p14:tracePt t="25358" x="5060950" y="3759200"/>
          <p14:tracePt t="25374" x="5060950" y="3740150"/>
          <p14:tracePt t="25390" x="5073650" y="3721100"/>
          <p14:tracePt t="25424" x="5073650" y="3708400"/>
          <p14:tracePt t="25472" x="5080000" y="3708400"/>
          <p14:tracePt t="26485" x="5080000" y="3702050"/>
          <p14:tracePt t="26493" x="5080000" y="3689350"/>
          <p14:tracePt t="26502" x="5092700" y="3683000"/>
          <p14:tracePt t="26514" x="5092700" y="3670300"/>
          <p14:tracePt t="26526" x="5111750" y="3632200"/>
          <p14:tracePt t="26543" x="5118100" y="3594100"/>
          <p14:tracePt t="26558" x="5130800" y="3536950"/>
          <p14:tracePt t="26574" x="5149850" y="3473450"/>
          <p14:tracePt t="26590" x="5149850" y="3365500"/>
          <p14:tracePt t="26608" x="5156200" y="3232150"/>
          <p14:tracePt t="26624" x="5156200" y="3098800"/>
          <p14:tracePt t="26642" x="5149850" y="2940050"/>
          <p14:tracePt t="26659" x="5086350" y="2730500"/>
          <p14:tracePt t="26676" x="4972050" y="2501900"/>
          <p14:tracePt t="26679" x="4883150" y="2393950"/>
          <p14:tracePt t="26691" x="4800600" y="2311400"/>
          <p14:tracePt t="26707" x="4616450" y="2146300"/>
          <p14:tracePt t="26725" x="4349750" y="1993900"/>
          <p14:tracePt t="26741" x="4191000" y="1930400"/>
          <p14:tracePt t="26757" x="4044950" y="1911350"/>
          <p14:tracePt t="26774" x="3924300" y="1911350"/>
          <p14:tracePt t="26791" x="3873500" y="1924050"/>
          <p14:tracePt t="26807" x="3790950" y="1981200"/>
          <p14:tracePt t="26824" x="3714750" y="2076450"/>
          <p14:tracePt t="26841" x="3638550" y="2190750"/>
          <p14:tracePt t="26857" x="3568700" y="2317750"/>
          <p14:tracePt t="26874" x="3524250" y="2438400"/>
          <p14:tracePt t="26891" x="3486150" y="2647950"/>
          <p14:tracePt t="26907" x="3467100" y="2876550"/>
          <p14:tracePt t="26924" x="3454400" y="3041650"/>
          <p14:tracePt t="26940" x="3454400" y="3162300"/>
          <p14:tracePt t="26958" x="3473450" y="3409950"/>
          <p14:tracePt t="26974" x="3511550" y="3632200"/>
          <p14:tracePt t="26990" x="3568700" y="3822700"/>
          <p14:tracePt t="27008" x="3721100" y="4146550"/>
          <p14:tracePt t="27024" x="3854450" y="4375150"/>
          <p14:tracePt t="27040" x="3975100" y="4565650"/>
          <p14:tracePt t="27057" x="4089400" y="4724400"/>
          <p14:tracePt t="27074" x="4203700" y="4857750"/>
          <p14:tracePt t="27090" x="4311650" y="4946650"/>
          <p14:tracePt t="27108" x="4470400" y="5022850"/>
          <p14:tracePt t="27125" x="4540250" y="5022850"/>
          <p14:tracePt t="27142" x="4622800" y="4965700"/>
          <p14:tracePt t="27157" x="4756150" y="4826000"/>
          <p14:tracePt t="27174" x="4908550" y="4635500"/>
          <p14:tracePt t="27190" x="5041900" y="4387850"/>
          <p14:tracePt t="27207" x="5149850" y="4108450"/>
          <p14:tracePt t="27224" x="5213350" y="3784600"/>
          <p14:tracePt t="27242" x="5213350" y="3594100"/>
          <p14:tracePt t="27257" x="5181600" y="3454400"/>
          <p14:tracePt t="27274" x="5111750" y="3346450"/>
          <p14:tracePt t="27291" x="5010150" y="3251200"/>
          <p14:tracePt t="27307" x="4972050" y="3225800"/>
          <p14:tracePt t="27325" x="4933950" y="3206750"/>
          <p14:tracePt t="27340" x="4914900" y="3206750"/>
          <p14:tracePt t="27357" x="4895850" y="3213100"/>
          <p14:tracePt t="27373" x="4876800" y="3232150"/>
          <p14:tracePt t="27390" x="4857750" y="3238500"/>
          <p14:tracePt t="27407" x="4845050" y="3257550"/>
          <p14:tracePt t="27424" x="4838700" y="3257550"/>
          <p14:tracePt t="27441" x="4826000" y="3270250"/>
          <p14:tracePt t="27457" x="4826000" y="3276600"/>
          <p14:tracePt t="27869" x="4826000" y="3295650"/>
          <p14:tracePt t="27877" x="4864100" y="3346450"/>
          <p14:tracePt t="27885" x="4889500" y="3390900"/>
          <p14:tracePt t="27894" x="4927600" y="3441700"/>
          <p14:tracePt t="27908" x="4959350" y="3486150"/>
          <p14:tracePt t="27926" x="5073650" y="3619500"/>
          <p14:tracePt t="27941" x="5118100" y="3676650"/>
          <p14:tracePt t="27957" x="5168900" y="3727450"/>
          <p14:tracePt t="27974" x="5207000" y="3752850"/>
          <p14:tracePt t="27991" x="5226050" y="3771900"/>
          <p14:tracePt t="28007" x="5245100" y="3790950"/>
          <p14:tracePt t="28024" x="5264150" y="3810000"/>
          <p14:tracePt t="28040" x="5289550" y="3841750"/>
          <p14:tracePt t="28057" x="5321300" y="3867150"/>
          <p14:tracePt t="28074" x="5359400" y="3905250"/>
          <p14:tracePt t="28090" x="5397500" y="3956050"/>
          <p14:tracePt t="28107" x="5435600" y="3994150"/>
          <p14:tracePt t="28124" x="5480050" y="4038600"/>
          <p14:tracePt t="28140" x="5499100" y="4057650"/>
          <p14:tracePt t="28158" x="5518150" y="4076700"/>
          <p14:tracePt t="28190" x="5518150" y="4089400"/>
          <p14:tracePt t="29037" x="5549900" y="4064000"/>
          <p14:tracePt t="29045" x="5594350" y="4013200"/>
          <p14:tracePt t="29057" x="5651500" y="3956050"/>
          <p14:tracePt t="29074" x="5797550" y="3816350"/>
          <p14:tracePt t="29090" x="5956300" y="3670300"/>
          <p14:tracePt t="29107" x="6140450" y="3517900"/>
          <p14:tracePt t="29124" x="6470650" y="3302000"/>
          <p14:tracePt t="29140" x="6731000" y="3149600"/>
          <p14:tracePt t="29157" x="7016750" y="3016250"/>
          <p14:tracePt t="29174" x="7327900" y="2921000"/>
          <p14:tracePt t="29190" x="7632700" y="2851150"/>
          <p14:tracePt t="29208" x="7937500" y="2794000"/>
          <p14:tracePt t="29224" x="8261350" y="2755900"/>
          <p14:tracePt t="29241" x="8597900" y="2730500"/>
          <p14:tracePt t="29257" x="8928100" y="2717800"/>
          <p14:tracePt t="29490" x="9124950" y="2432050"/>
          <p14:tracePt t="29507" x="8864600" y="2260600"/>
          <p14:tracePt t="29525" x="8420100" y="2070100"/>
          <p14:tracePt t="29541" x="8134350" y="1993900"/>
          <p14:tracePt t="29557" x="7874000" y="1974850"/>
          <p14:tracePt t="29574" x="7600950" y="2019300"/>
          <p14:tracePt t="29590" x="7486650" y="2089150"/>
          <p14:tracePt t="29607" x="7410450" y="2184400"/>
          <p14:tracePt t="29624" x="7359650" y="2317750"/>
          <p14:tracePt t="29640" x="7353300" y="2470150"/>
          <p14:tracePt t="29658" x="7378700" y="2660650"/>
          <p14:tracePt t="29678" x="7461250" y="2933700"/>
          <p14:tracePt t="29691" x="7499350" y="3079750"/>
          <p14:tracePt t="29708" x="7531100" y="3200400"/>
          <p14:tracePt t="29724" x="7569200" y="3238500"/>
          <p14:tracePt t="29741" x="7613650" y="3257550"/>
          <p14:tracePt t="29757" x="7670800" y="3270250"/>
          <p14:tracePt t="29774" x="7683500" y="3270250"/>
          <p14:tracePt t="29791" x="7689850" y="3270250"/>
          <p14:tracePt t="29845" x="7683500" y="3263900"/>
          <p14:tracePt t="29852" x="7677150" y="3251200"/>
          <p14:tracePt t="29861" x="7658100" y="3232150"/>
          <p14:tracePt t="29873" x="7626350" y="3206750"/>
          <p14:tracePt t="29890" x="7562850" y="3149600"/>
          <p14:tracePt t="29908" x="7359650" y="3022600"/>
          <p14:tracePt t="29924" x="7181850" y="2908300"/>
          <p14:tracePt t="29941" x="6978650" y="2806700"/>
          <p14:tracePt t="29957" x="6743700" y="2673350"/>
          <p14:tracePt t="29974" x="6648450" y="2603500"/>
          <p14:tracePt t="29990" x="6597650" y="2565400"/>
          <p14:tracePt t="30007" x="6572250" y="2540000"/>
          <p14:tracePt t="30024" x="6572250" y="2501900"/>
          <p14:tracePt t="30040" x="6553200" y="2451100"/>
          <p14:tracePt t="30057" x="6540500" y="2393950"/>
          <p14:tracePt t="30075" x="6521450" y="2298700"/>
          <p14:tracePt t="30091" x="6502400" y="2222500"/>
          <p14:tracePt t="30107" x="6496050" y="2139950"/>
          <p14:tracePt t="30124" x="6483350" y="1993900"/>
          <p14:tracePt t="30141" x="6457950" y="1911350"/>
          <p14:tracePt t="30157" x="6426200" y="1835150"/>
          <p14:tracePt t="30175" x="6400800" y="1758950"/>
          <p14:tracePt t="30191" x="6388100" y="1746250"/>
          <p14:tracePt t="30335" x="6388100" y="1752600"/>
          <p14:tracePt t="30342" x="6388100" y="1765300"/>
          <p14:tracePt t="30358" x="6432550" y="1790700"/>
          <p14:tracePt t="30374" x="6489700" y="1841500"/>
          <p14:tracePt t="30392" x="6565900" y="1879600"/>
          <p14:tracePt t="30407" x="6680200" y="1936750"/>
          <p14:tracePt t="30425" x="6832600" y="1981200"/>
          <p14:tracePt t="30441" x="7023100" y="2032000"/>
          <p14:tracePt t="30459" x="7264400" y="2089150"/>
          <p14:tracePt t="30474" x="7499350" y="2146300"/>
          <p14:tracePt t="30490" x="7664450" y="2190750"/>
          <p14:tracePt t="30507" x="7727950" y="2222500"/>
          <p14:tracePt t="30524" x="7759700" y="2228850"/>
          <p14:tracePt t="30813" x="7766050" y="2241550"/>
          <p14:tracePt t="30821" x="7778750" y="2241550"/>
          <p14:tracePt t="30830" x="7785100" y="2241550"/>
          <p14:tracePt t="30853" x="7797800" y="2241550"/>
          <p14:tracePt t="30862" x="7804150" y="2241550"/>
          <p14:tracePt t="31012" x="7804150" y="2247900"/>
          <p14:tracePt t="31020" x="7816850" y="2247900"/>
          <p14:tracePt t="31029" x="7823200" y="2260600"/>
          <p14:tracePt t="31041" x="7835900" y="2266950"/>
          <p14:tracePt t="31057" x="7842250" y="2266950"/>
          <p14:tracePt t="31100" x="7842250" y="2260600"/>
          <p14:tracePt t="31108" x="7842250" y="2235200"/>
          <p14:tracePt t="31117" x="7842250" y="2203450"/>
          <p14:tracePt t="31125" x="7842250" y="2165350"/>
          <p14:tracePt t="31141" x="7842250" y="2089150"/>
          <p14:tracePt t="31158" x="7816850" y="2025650"/>
          <p14:tracePt t="31174" x="7791450" y="1968500"/>
          <p14:tracePt t="31191" x="7759700" y="1936750"/>
          <p14:tracePt t="31208" x="7740650" y="1917700"/>
          <p14:tracePt t="31224" x="7715250" y="1917700"/>
          <p14:tracePt t="31241" x="7696200" y="1917700"/>
          <p14:tracePt t="31257" x="7677150" y="1974850"/>
          <p14:tracePt t="31274" x="7626350" y="2070100"/>
          <p14:tracePt t="31291" x="7588250" y="2203450"/>
          <p14:tracePt t="31307" x="7550150" y="2362200"/>
          <p14:tracePt t="31324" x="7531100" y="2546350"/>
          <p14:tracePt t="31341" x="7537450" y="2622550"/>
          <p14:tracePt t="31357" x="7556500" y="2628900"/>
          <p14:tracePt t="31374" x="7575550" y="2628900"/>
          <p14:tracePt t="31391" x="7626350" y="2559050"/>
          <p14:tracePt t="31407" x="7670800" y="2413000"/>
          <p14:tracePt t="31425" x="7689850" y="2279650"/>
          <p14:tracePt t="31441" x="7689850" y="2197100"/>
          <p14:tracePt t="31457" x="7683500" y="2159000"/>
          <p14:tracePt t="31474" x="7677150" y="2139950"/>
          <p14:tracePt t="31490" x="7664450" y="2139950"/>
          <p14:tracePt t="31507" x="7664450" y="2127250"/>
          <p14:tracePt t="31541" x="7658100" y="2127250"/>
          <p14:tracePt t="31772" x="7645400" y="2127250"/>
          <p14:tracePt t="31780" x="7645400" y="2120900"/>
          <p14:tracePt t="31790" x="7639050" y="2120900"/>
          <p14:tracePt t="31821" x="7626350" y="2120900"/>
          <p14:tracePt t="32557" x="7626350" y="2127250"/>
          <p14:tracePt t="32565" x="7632700" y="2165350"/>
          <p14:tracePt t="32574" x="7651750" y="2209800"/>
          <p14:tracePt t="32590" x="7689850" y="2298700"/>
          <p14:tracePt t="32607" x="7727950" y="2362200"/>
          <p14:tracePt t="32625" x="7759700" y="2419350"/>
          <p14:tracePt t="32641" x="7785100" y="2457450"/>
          <p14:tracePt t="32658" x="7804150" y="2489200"/>
          <p14:tracePt t="32674" x="7835900" y="2527300"/>
          <p14:tracePt t="32677" x="7842250" y="2533650"/>
          <p14:tracePt t="32691" x="7854950" y="2546350"/>
          <p14:tracePt t="32707" x="7874000" y="2565400"/>
          <p14:tracePt t="32724" x="7899400" y="2571750"/>
          <p14:tracePt t="32741" x="7918450" y="2584450"/>
          <p14:tracePt t="32757" x="7937500" y="2584450"/>
          <p14:tracePt t="32774" x="7988300" y="2565400"/>
          <p14:tracePt t="32791" x="8064500" y="2520950"/>
          <p14:tracePt t="32807" x="8147050" y="2463800"/>
          <p14:tracePt t="32824" x="8235950" y="2406650"/>
          <p14:tracePt t="32841" x="8293100" y="2355850"/>
          <p14:tracePt t="32857" x="8331200" y="2311400"/>
          <p14:tracePt t="32874" x="8337550" y="2260600"/>
          <p14:tracePt t="32890" x="8337550" y="2216150"/>
          <p14:tracePt t="32908" x="8337550" y="2203450"/>
          <p14:tracePt t="32924" x="8337550" y="2197100"/>
          <p14:tracePt t="32973" x="8337550" y="2203450"/>
          <p14:tracePt t="32980" x="8337550" y="2209800"/>
          <p14:tracePt t="32990" x="8350250" y="2228850"/>
          <p14:tracePt t="33007" x="8356600" y="2279650"/>
          <p14:tracePt t="33024" x="8369300" y="2336800"/>
          <p14:tracePt t="33041" x="8369300" y="2413000"/>
          <p14:tracePt t="33057" x="8369300" y="2489200"/>
          <p14:tracePt t="33074" x="8350250" y="2552700"/>
          <p14:tracePt t="33090" x="8343900" y="2571750"/>
          <p14:tracePt t="33124" x="8293100" y="2546350"/>
          <p14:tracePt t="33140" x="8229600" y="2470150"/>
          <p14:tracePt t="33157" x="8121650" y="2368550"/>
          <p14:tracePt t="33174" x="8020050" y="2273300"/>
          <p14:tracePt t="33191" x="7905750" y="2184400"/>
          <p14:tracePt t="33207" x="7810500" y="2127250"/>
          <p14:tracePt t="33223" x="7715250" y="2070100"/>
          <p14:tracePt t="33240" x="7626350" y="2025650"/>
          <p14:tracePt t="33257" x="7543800" y="1968500"/>
          <p14:tracePt t="33274" x="7454900" y="1911350"/>
          <p14:tracePt t="33290" x="7340600" y="1803400"/>
          <p14:tracePt t="33307" x="7277100" y="1758950"/>
          <p14:tracePt t="33324" x="7207250" y="1701800"/>
          <p14:tracePt t="33340" x="7181850" y="1670050"/>
          <p14:tracePt t="33358" x="7169150" y="1651000"/>
          <p14:tracePt t="33437" x="7169150" y="1657350"/>
          <p14:tracePt t="33452" x="7169150" y="1670050"/>
          <p14:tracePt t="33460" x="7169150" y="1676400"/>
          <p14:tracePt t="33468" x="7175500" y="1695450"/>
          <p14:tracePt t="33477" x="7188200" y="1708150"/>
          <p14:tracePt t="33491" x="7194550" y="1727200"/>
          <p14:tracePt t="33507" x="7207250" y="1746250"/>
          <p14:tracePt t="33524" x="7226300" y="1784350"/>
          <p14:tracePt t="33541" x="7232650" y="1809750"/>
          <p14:tracePt t="33557" x="7232650" y="1828800"/>
          <p14:tracePt t="33574" x="7245350" y="1847850"/>
          <p14:tracePt t="33590" x="7245350" y="1866900"/>
          <p14:tracePt t="33607" x="7245350" y="1879600"/>
          <p14:tracePt t="33916" x="7239000" y="1873250"/>
          <p14:tracePt t="33926" x="7219950" y="1860550"/>
          <p14:tracePt t="33932" x="7207250" y="1854200"/>
          <p14:tracePt t="33941" x="7200900" y="1854200"/>
          <p14:tracePt t="33957" x="7188200" y="1841500"/>
          <p14:tracePt t="34517" x="7188200" y="1847850"/>
          <p14:tracePt t="34540" x="7181850" y="1860550"/>
          <p14:tracePt t="34557" x="7181850" y="1866900"/>
          <p14:tracePt t="34614" x="7181850" y="1879600"/>
          <p14:tracePt t="34652" x="7169150" y="1885950"/>
          <p14:tracePt t="34719" x="7169150" y="1898650"/>
          <p14:tracePt t="34734" x="7162800" y="1905000"/>
          <p14:tracePt t="35158" x="7162800" y="1917700"/>
          <p14:tracePt t="35173" x="7162800" y="1924050"/>
          <p14:tracePt t="35180" x="7150100" y="1936750"/>
          <p14:tracePt t="35197" x="7150100" y="1943100"/>
          <p14:tracePt t="35207" x="7150100" y="1955800"/>
          <p14:tracePt t="35224" x="7150100" y="1962150"/>
          <p14:tracePt t="35244" x="7150100" y="1974850"/>
          <p14:tracePt t="35285" x="7150100" y="1981200"/>
          <p14:tracePt t="35308" x="7143750" y="1981200"/>
          <p14:tracePt t="35317" x="7143750" y="1993900"/>
          <p14:tracePt t="35334" x="7143750" y="2000250"/>
          <p14:tracePt t="35349" x="7143750" y="2012950"/>
          <p14:tracePt t="35364" x="7143750" y="2019300"/>
          <p14:tracePt t="35388" x="7143750" y="2032000"/>
          <p14:tracePt t="35412" x="7143750" y="2038350"/>
          <p14:tracePt t="35436" x="7131050" y="2051050"/>
          <p14:tracePt t="35460" x="7131050" y="2057400"/>
          <p14:tracePt t="35476" x="7124700" y="2057400"/>
          <p14:tracePt t="35509" x="7124700" y="2070100"/>
          <p14:tracePt t="35524" x="7112000" y="2070100"/>
          <p14:tracePt t="35565" x="7112000" y="2076450"/>
          <p14:tracePt t="35956" x="7105650" y="2076450"/>
          <p14:tracePt t="35965" x="7105650" y="2095500"/>
          <p14:tracePt t="35974" x="7105650" y="2108200"/>
          <p14:tracePt t="35994" x="7105650" y="2127250"/>
          <p14:tracePt t="36009" x="7092950" y="2171700"/>
          <p14:tracePt t="36024" x="7086600" y="2228850"/>
          <p14:tracePt t="36040" x="7073900" y="2317750"/>
          <p14:tracePt t="36057" x="7054850" y="2393950"/>
          <p14:tracePt t="36074" x="7054850" y="2470150"/>
          <p14:tracePt t="36091" x="7048500" y="2546350"/>
          <p14:tracePt t="36107" x="7048500" y="2609850"/>
          <p14:tracePt t="36124" x="7035800" y="2705100"/>
          <p14:tracePt t="36141" x="7029450" y="2762250"/>
          <p14:tracePt t="36158" x="7029450" y="2813050"/>
          <p14:tracePt t="36175" x="7029450" y="2857500"/>
          <p14:tracePt t="36191" x="7016750" y="2895600"/>
          <p14:tracePt t="36207" x="7016750" y="2914650"/>
          <p14:tracePt t="36224" x="7016750" y="2927350"/>
          <p14:tracePt t="36285" x="7016750" y="2921000"/>
          <p14:tracePt t="36292" x="7023100" y="2901950"/>
          <p14:tracePt t="36301" x="7023100" y="2863850"/>
          <p14:tracePt t="36309" x="7035800" y="2806700"/>
          <p14:tracePt t="36324" x="7061200" y="2660650"/>
          <p14:tracePt t="36340" x="7080250" y="2489200"/>
          <p14:tracePt t="36357" x="7092950" y="2330450"/>
          <p14:tracePt t="36374" x="7092950" y="2197100"/>
          <p14:tracePt t="36390" x="7092950" y="2101850"/>
          <p14:tracePt t="36408" x="7092950" y="2051050"/>
          <p14:tracePt t="36424" x="7092950" y="2044700"/>
          <p14:tracePt t="36494" x="7092950" y="2051050"/>
          <p14:tracePt t="36503" x="7092950" y="2057400"/>
          <p14:tracePt t="36512" x="7092950" y="2089150"/>
          <p14:tracePt t="36526" x="7092950" y="2165350"/>
          <p14:tracePt t="36541" x="7092950" y="2247900"/>
          <p14:tracePt t="36558" x="7092950" y="2324100"/>
          <p14:tracePt t="36574" x="7092950" y="2400300"/>
          <p14:tracePt t="36590" x="7092950" y="2514600"/>
          <p14:tracePt t="36607" x="7092950" y="2571750"/>
          <p14:tracePt t="36624" x="7092950" y="2628900"/>
          <p14:tracePt t="36640" x="7092950" y="2679700"/>
          <p14:tracePt t="36658" x="7092950" y="2705100"/>
          <p14:tracePt t="36674" x="7092950" y="2724150"/>
          <p14:tracePt t="36691" x="7092950" y="2736850"/>
          <p14:tracePt t="37285" x="7092950" y="2743200"/>
          <p14:tracePt t="37293" x="7092950" y="2755900"/>
          <p14:tracePt t="37341" x="7092950" y="2762250"/>
          <p14:tracePt t="37381" x="7092950" y="2774950"/>
          <p14:tracePt t="37388" x="7092950" y="2813050"/>
          <p14:tracePt t="37397" x="7092950" y="2832100"/>
          <p14:tracePt t="37408" x="7092950" y="2857500"/>
          <p14:tracePt t="37425" x="7073900" y="2914650"/>
          <p14:tracePt t="37444" x="7054850" y="2965450"/>
          <p14:tracePt t="37458" x="7029450" y="3028950"/>
          <p14:tracePt t="37477" x="6978650" y="3117850"/>
          <p14:tracePt t="37492" x="6940550" y="3194050"/>
          <p14:tracePt t="37508" x="6915150" y="3251200"/>
          <p14:tracePt t="37524" x="6896100" y="3270250"/>
          <p14:tracePt t="37540" x="6864350" y="3327400"/>
          <p14:tracePt t="37557" x="6858000" y="3333750"/>
          <p14:tracePt t="37629" x="6845300" y="3333750"/>
          <p14:tracePt t="37636" x="6838950" y="3346450"/>
          <p14:tracePt t="37644" x="6826250" y="3352800"/>
          <p14:tracePt t="37657" x="6819900" y="3352800"/>
          <p14:tracePt t="37674" x="6807200" y="3365500"/>
          <p14:tracePt t="37677" x="6807200" y="3371850"/>
          <p14:tracePt t="37690" x="6800850" y="3384550"/>
          <p14:tracePt t="37707" x="6769100" y="3422650"/>
          <p14:tracePt t="37724" x="6724650" y="3498850"/>
          <p14:tracePt t="37740" x="6692900" y="3562350"/>
          <p14:tracePt t="37758" x="6654800" y="3632200"/>
          <p14:tracePt t="37774" x="6629400" y="3708400"/>
          <p14:tracePt t="37790" x="6591300" y="3784600"/>
          <p14:tracePt t="37807" x="6553200" y="3860800"/>
          <p14:tracePt t="37824" x="6521450" y="3917950"/>
          <p14:tracePt t="37841" x="6483350" y="3975100"/>
          <p14:tracePt t="37857" x="6464300" y="3981450"/>
          <p14:tracePt t="37901" x="6464300" y="3994150"/>
          <p14:tracePt t="37917" x="6464300" y="4000500"/>
          <p14:tracePt t="37933" x="6464300" y="4013200"/>
          <p14:tracePt t="37942" x="6457950" y="4019550"/>
          <p14:tracePt t="37957" x="6457950" y="4032250"/>
          <p14:tracePt t="37981" x="6457950" y="4038600"/>
          <p14:tracePt t="37991" x="6464300" y="4051300"/>
          <p14:tracePt t="38007" x="6489700" y="4095750"/>
          <p14:tracePt t="38024" x="6540500" y="4171950"/>
          <p14:tracePt t="38041" x="6604000" y="4267200"/>
          <p14:tracePt t="38057" x="6673850" y="4362450"/>
          <p14:tracePt t="38074" x="6775450" y="4495800"/>
          <p14:tracePt t="38090" x="6889750" y="4648200"/>
          <p14:tracePt t="38108" x="7061200" y="4876800"/>
          <p14:tracePt t="38124" x="7175500" y="5010150"/>
          <p14:tracePt t="38140" x="7302500" y="5156200"/>
          <p14:tracePt t="38157" x="7416800" y="5276850"/>
          <p14:tracePt t="38175" x="7512050" y="5372100"/>
          <p14:tracePt t="38191" x="7626350" y="5461000"/>
          <p14:tracePt t="38207" x="7702550" y="5480050"/>
          <p14:tracePt t="38224" x="7778750" y="5480050"/>
          <p14:tracePt t="38240" x="7842250" y="5480050"/>
          <p14:tracePt t="38257" x="7931150" y="5441950"/>
          <p14:tracePt t="38274" x="7994650" y="5403850"/>
          <p14:tracePt t="38291" x="8032750" y="5359400"/>
          <p14:tracePt t="38307" x="8140700" y="5137150"/>
          <p14:tracePt t="38324" x="8140700" y="5060950"/>
          <p14:tracePt t="38340" x="8102600" y="5022850"/>
          <p14:tracePt t="38357" x="8020050" y="4984750"/>
          <p14:tracePt t="38374" x="7893050" y="4965700"/>
          <p14:tracePt t="38390" x="7816850" y="4984750"/>
          <p14:tracePt t="38408" x="7696200" y="5029200"/>
          <p14:tracePt t="38424" x="7581900" y="5099050"/>
          <p14:tracePt t="38441" x="7493000" y="5175250"/>
          <p14:tracePt t="38457" x="7448550" y="5238750"/>
          <p14:tracePt t="38475" x="7429500" y="5295900"/>
          <p14:tracePt t="38490" x="7416800" y="5334000"/>
          <p14:tracePt t="38507" x="7423150" y="5365750"/>
          <p14:tracePt t="38524" x="7423150" y="5391150"/>
          <p14:tracePt t="38540" x="7435850" y="5391150"/>
          <p14:tracePt t="41869" x="7429500" y="5391150"/>
          <p14:tracePt t="41877" x="7378700" y="5410200"/>
          <p14:tracePt t="41884" x="7340600" y="5422900"/>
          <p14:tracePt t="41892" x="7315200" y="5429250"/>
          <p14:tracePt t="41908" x="7296150" y="5441950"/>
          <p14:tracePt t="41924" x="7245350" y="5448300"/>
          <p14:tracePt t="41941" x="7207250" y="5461000"/>
          <p14:tracePt t="41957" x="7169150" y="5461000"/>
          <p14:tracePt t="41974" x="7143750" y="5467350"/>
          <p14:tracePt t="41991" x="7124700" y="5486400"/>
          <p14:tracePt t="42008" x="7086600" y="5537200"/>
          <p14:tracePt t="42024" x="7054850" y="5613400"/>
          <p14:tracePt t="42041" x="7048500" y="5708650"/>
          <p14:tracePt t="42057" x="7054850" y="5829300"/>
          <p14:tracePt t="42074" x="7099300" y="6013450"/>
          <p14:tracePt t="42091" x="7156450" y="6115050"/>
          <p14:tracePt t="42107" x="7232650" y="6223000"/>
          <p14:tracePt t="42124" x="7397750" y="6343650"/>
          <p14:tracePt t="42141" x="7537450" y="6400800"/>
          <p14:tracePt t="42158" x="7708900" y="6419850"/>
          <p14:tracePt t="42174" x="7975600" y="6394450"/>
          <p14:tracePt t="42191" x="8159750" y="6330950"/>
          <p14:tracePt t="42207" x="8299450" y="6242050"/>
          <p14:tracePt t="42224" x="8388350" y="6159500"/>
          <p14:tracePt t="42240" x="8413750" y="6064250"/>
          <p14:tracePt t="42258" x="8413750" y="5969000"/>
          <p14:tracePt t="42274" x="8362950" y="5880100"/>
          <p14:tracePt t="42290" x="8248650" y="5784850"/>
          <p14:tracePt t="42307" x="8178800" y="5746750"/>
          <p14:tracePt t="42323" x="8153400" y="5740400"/>
          <p14:tracePt t="42324" x="8140700" y="5740400"/>
          <p14:tracePt t="42357" x="8140700" y="5727700"/>
          <p14:tracePt t="48717" x="8159750" y="5721350"/>
          <p14:tracePt t="48725" x="8178800" y="5708650"/>
          <p14:tracePt t="48733" x="8197850" y="5702300"/>
          <p14:tracePt t="48742" x="8223250" y="5683250"/>
          <p14:tracePt t="48758" x="8318500" y="5645150"/>
          <p14:tracePt t="48774" x="8413750" y="5607050"/>
          <p14:tracePt t="48791" x="8489950" y="5575300"/>
          <p14:tracePt t="48808" x="8566150" y="5549900"/>
          <p14:tracePt t="48824" x="8623300" y="5530850"/>
          <p14:tracePt t="48841" x="8661400" y="5518150"/>
          <p14:tracePt t="48858" x="8680450" y="5518150"/>
          <p14:tracePt t="48874" x="8693150" y="5518150"/>
          <p14:tracePt t="48907" x="8712200" y="5511800"/>
          <p14:tracePt t="48925" x="8769350" y="5499100"/>
          <p14:tracePt t="48942" x="8807450" y="5480050"/>
          <p14:tracePt t="48957" x="8826500" y="5473700"/>
          <p14:tracePt t="48974" x="8851900" y="5441950"/>
          <p14:tracePt t="48992" x="8883650" y="5365750"/>
          <p14:tracePt t="49008" x="8902700" y="5149850"/>
          <p14:tracePt t="49024" x="8877300" y="4940300"/>
          <p14:tracePt t="49040" x="8820150" y="4711700"/>
          <p14:tracePt t="49057" x="8750300" y="4483100"/>
          <p14:tracePt t="49074" x="8674100" y="4254500"/>
          <p14:tracePt t="49091" x="8597900" y="4032250"/>
          <p14:tracePt t="49108" x="8439150" y="3663950"/>
          <p14:tracePt t="49124" x="8388350" y="3536950"/>
          <p14:tracePt t="49140" x="8362950" y="3441700"/>
          <p14:tracePt t="49158" x="8343900" y="3378200"/>
          <p14:tracePt t="49175" x="8331200" y="3340100"/>
          <p14:tracePt t="49191" x="8324850" y="3321050"/>
          <p14:tracePt t="49207" x="8324850" y="3302000"/>
          <p14:tracePt t="49224" x="8312150" y="3282950"/>
          <p14:tracePt t="49241" x="8312150" y="3206750"/>
          <p14:tracePt t="49257" x="8305800" y="3136900"/>
          <p14:tracePt t="49274" x="8305800" y="3111500"/>
          <p14:tracePt t="49291" x="8305800" y="3092450"/>
          <p14:tracePt t="49307" x="8293100" y="3054350"/>
          <p14:tracePt t="49324" x="8286750" y="2959100"/>
          <p14:tracePt t="49340" x="8286750" y="2901950"/>
          <p14:tracePt t="49357" x="8286750" y="2870200"/>
          <p14:tracePt t="49469" x="8274050" y="2863850"/>
          <p14:tracePt t="49476" x="8267700" y="2851150"/>
          <p14:tracePt t="49484" x="8248650" y="2851150"/>
          <p14:tracePt t="49493" x="8216900" y="2844800"/>
          <p14:tracePt t="49507" x="8197850" y="2825750"/>
          <p14:tracePt t="49525" x="8121650" y="2774950"/>
          <p14:tracePt t="49541" x="8064500" y="2749550"/>
          <p14:tracePt t="49558" x="8020050" y="2730500"/>
          <p14:tracePt t="50383" x="8007350" y="2730500"/>
          <p14:tracePt t="50390" x="7988300" y="2717800"/>
          <p14:tracePt t="50398" x="7981950" y="2698750"/>
          <p14:tracePt t="50410" x="7962900" y="2692400"/>
          <p14:tracePt t="50425" x="7931150" y="2660650"/>
          <p14:tracePt t="50441" x="7905750" y="2635250"/>
          <p14:tracePt t="50458" x="7867650" y="2597150"/>
          <p14:tracePt t="50474" x="7835900" y="2559050"/>
          <p14:tracePt t="50491" x="7810500" y="2508250"/>
          <p14:tracePt t="50507" x="7791450" y="2489200"/>
          <p14:tracePt t="50523" x="7778750" y="2482850"/>
          <p14:tracePt t="50541" x="7772400" y="2470150"/>
          <p14:tracePt t="50805" x="7759700" y="2470150"/>
          <p14:tracePt t="50845" x="7759700" y="2476500"/>
          <p14:tracePt t="50852" x="7759700" y="2489200"/>
          <p14:tracePt t="50862" x="7759700" y="2495550"/>
          <p14:tracePt t="50874" x="7759700" y="2508250"/>
          <p14:tracePt t="50891" x="7759700" y="2527300"/>
          <p14:tracePt t="51044" x="7753350" y="2520950"/>
          <p14:tracePt t="51052" x="7740650" y="2520950"/>
          <p14:tracePt t="51060" x="7721600" y="2508250"/>
          <p14:tracePt t="51074" x="7702550" y="2501900"/>
          <p14:tracePt t="51091" x="7639050" y="2463800"/>
          <p14:tracePt t="51107" x="7531100" y="2425700"/>
          <p14:tracePt t="51124" x="7359650" y="2355850"/>
          <p14:tracePt t="51140" x="7264400" y="2330450"/>
          <p14:tracePt t="51157" x="7169150" y="2298700"/>
          <p14:tracePt t="51174" x="7054850" y="2254250"/>
          <p14:tracePt t="51190" x="6953250" y="2203450"/>
          <p14:tracePt t="51207" x="6883400" y="2178050"/>
          <p14:tracePt t="51224" x="6845300" y="2159000"/>
          <p14:tracePt t="51241" x="6826250" y="2146300"/>
          <p14:tracePt t="51501" x="6819900" y="2152650"/>
          <p14:tracePt t="51509" x="6807200" y="2171700"/>
          <p14:tracePt t="51517" x="6800850" y="2184400"/>
          <p14:tracePt t="51527" x="6781800" y="2203450"/>
          <p14:tracePt t="51541" x="6762750" y="2228850"/>
          <p14:tracePt t="51558" x="6731000" y="2247900"/>
          <p14:tracePt t="51574" x="6711950" y="2266950"/>
          <p14:tracePt t="51591" x="6705600" y="2279650"/>
          <p14:tracePt t="51607" x="6692900" y="2286000"/>
          <p14:tracePt t="51623" x="6673850" y="2298700"/>
          <p14:tracePt t="51640" x="6673850" y="2317750"/>
          <p14:tracePt t="51657" x="6667500" y="2343150"/>
          <p14:tracePt t="51674" x="6648450" y="2362200"/>
          <p14:tracePt t="51691" x="6629400" y="2413000"/>
          <p14:tracePt t="51707" x="6629400" y="2438400"/>
          <p14:tracePt t="51724" x="6610350" y="2489200"/>
          <p14:tracePt t="51741" x="6597650" y="2533650"/>
          <p14:tracePt t="51757" x="6591300" y="2590800"/>
          <p14:tracePt t="51774" x="6578600" y="2641600"/>
          <p14:tracePt t="51791" x="6553200" y="2717800"/>
          <p14:tracePt t="51807" x="6534150" y="2762250"/>
          <p14:tracePt t="51823" x="6515100" y="2800350"/>
          <p14:tracePt t="51841" x="6496050" y="2819400"/>
          <p14:tracePt t="51857" x="6477000" y="2832100"/>
          <p14:tracePt t="51874" x="6445250" y="2838450"/>
          <p14:tracePt t="51891" x="6388100" y="2838450"/>
          <p14:tracePt t="51907" x="6330950" y="2851150"/>
          <p14:tracePt t="51925" x="6267450" y="2851150"/>
          <p14:tracePt t="51941" x="6229350" y="2857500"/>
          <p14:tracePt t="51957" x="6210300" y="2857500"/>
          <p14:tracePt t="52662" x="6197600" y="2857500"/>
          <p14:tracePt t="52717" x="6191250" y="2857500"/>
          <p14:tracePt t="52830" x="6178550" y="2857500"/>
          <p14:tracePt t="52862" x="6172200" y="2870200"/>
          <p14:tracePt t="52917" x="6159500" y="2870200"/>
          <p14:tracePt t="52951" x="6153150" y="2870200"/>
          <p14:tracePt t="61071" x="6140450" y="2870200"/>
          <p14:tracePt t="61087" x="6140450" y="2876550"/>
          <p14:tracePt t="61109" x="6140450" y="2889250"/>
          <p14:tracePt t="61117" x="6134100" y="2889250"/>
          <p14:tracePt t="61128" x="6121400" y="2889250"/>
          <p14:tracePt t="62429" x="6121400" y="2895600"/>
          <p14:tracePt t="62437" x="6115050" y="2895600"/>
          <p14:tracePt t="62445" x="6115050" y="2908300"/>
          <p14:tracePt t="62485" x="6102350" y="2908300"/>
          <p14:tracePt t="66565" x="6102350" y="2914650"/>
          <p14:tracePt t="66589" x="6102350" y="2927350"/>
          <p14:tracePt t="66621" x="6096000" y="2927350"/>
          <p14:tracePt t="66870" x="6083300" y="2927350"/>
          <p14:tracePt t="67654" x="6076950" y="2927350"/>
          <p14:tracePt t="67661" x="6064250" y="2927350"/>
          <p14:tracePt t="67677" x="6057900" y="2927350"/>
          <p14:tracePt t="67691" x="6045200" y="2927350"/>
          <p14:tracePt t="67709" x="6038850" y="2927350"/>
          <p14:tracePt t="67725" x="6026150" y="2927350"/>
          <p14:tracePt t="67774" x="6019800" y="2927350"/>
          <p14:tracePt t="67783" x="6007100" y="2927350"/>
          <p14:tracePt t="67791" x="5988050" y="2933700"/>
          <p14:tracePt t="67808" x="5969000" y="2946400"/>
          <p14:tracePt t="67824" x="5969000" y="2952750"/>
          <p14:tracePt t="67840" x="5949950" y="2971800"/>
          <p14:tracePt t="67857" x="5911850" y="2990850"/>
          <p14:tracePt t="67873" x="5867400" y="3060700"/>
          <p14:tracePt t="67891" x="5835650" y="3117850"/>
          <p14:tracePt t="67908" x="5873750" y="3232150"/>
          <p14:tracePt t="67925" x="5911850" y="3276600"/>
          <p14:tracePt t="67943" x="5911850" y="3308350"/>
          <p14:tracePt t="68060" x="5911850" y="3302000"/>
          <p14:tracePt t="68078" x="5911850" y="3327400"/>
          <p14:tracePt t="68084" x="5911850" y="3352800"/>
          <p14:tracePt t="68573" x="5905500" y="3352800"/>
          <p14:tracePt t="68581" x="5892800" y="3340100"/>
          <p14:tracePt t="68591" x="5886450" y="3308350"/>
          <p14:tracePt t="68607" x="5873750" y="3244850"/>
          <p14:tracePt t="68624" x="5873750" y="3213100"/>
          <p14:tracePt t="68641" x="5867400" y="3187700"/>
          <p14:tracePt t="68658" x="5816600" y="3155950"/>
          <p14:tracePt t="68674" x="5740400" y="3136900"/>
          <p14:tracePt t="68676" x="5695950" y="3130550"/>
          <p14:tracePt t="68691" x="5638800" y="3130550"/>
          <p14:tracePt t="68707" x="5492750" y="3111500"/>
          <p14:tracePt t="68724" x="5207000" y="3054350"/>
          <p14:tracePt t="68741" x="5010150" y="3003550"/>
          <p14:tracePt t="68757" x="4800600" y="2946400"/>
          <p14:tracePt t="68774" x="4711700" y="2921000"/>
          <p14:tracePt t="68791" x="4610100" y="2889250"/>
          <p14:tracePt t="68807" x="4464050" y="2863850"/>
          <p14:tracePt t="68824" x="4273550" y="2825750"/>
          <p14:tracePt t="68841" x="4064000" y="2768600"/>
          <p14:tracePt t="68857" x="3848100" y="2711450"/>
          <p14:tracePt t="68874" x="3638550" y="2654300"/>
          <p14:tracePt t="68890" x="3454400" y="2603500"/>
          <p14:tracePt t="68907" x="3257550" y="2565400"/>
          <p14:tracePt t="68924" x="2997200" y="2527300"/>
          <p14:tracePt t="68941" x="2838450" y="2508250"/>
          <p14:tracePt t="68958" x="2628900" y="2482850"/>
          <p14:tracePt t="68974" x="2540000" y="2470150"/>
          <p14:tracePt t="68990" x="2362200" y="2463800"/>
          <p14:tracePt t="69007" x="2171700" y="2432050"/>
          <p14:tracePt t="69024" x="2000250" y="2406650"/>
          <p14:tracePt t="69040" x="1854200" y="2355850"/>
          <p14:tracePt t="69057" x="1720850" y="2298700"/>
          <p14:tracePt t="69074" x="1625600" y="2254250"/>
          <p14:tracePt t="69090" x="1530350" y="2197100"/>
          <p14:tracePt t="69107" x="1485900" y="2159000"/>
          <p14:tracePt t="69124" x="1206500" y="1917700"/>
          <p14:tracePt t="69141" x="1111250" y="1854200"/>
          <p14:tracePt t="69157" x="895350" y="1701800"/>
          <p14:tracePt t="69174" x="590550" y="1492250"/>
          <p14:tracePt t="69190" x="387350" y="1365250"/>
          <p14:tracePt t="69208" x="196850" y="1231900"/>
          <p14:tracePt t="69224" x="0" y="1079500"/>
          <p14:tracePt t="72511" x="4940300" y="3670300"/>
          <p14:tracePt t="73633" x="0" y="0"/>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
            <a:ext cx="12192000" cy="637245"/>
          </a:xfrm>
          <a:solidFill>
            <a:srgbClr val="34A853"/>
          </a:solidFill>
        </p:spPr>
        <p:txBody>
          <a:bodyPr>
            <a:noAutofit/>
          </a:bodyPr>
          <a:lstStyle/>
          <a:p>
            <a:r>
              <a:rPr lang="ja-JP" altLang="en-US" sz="3000" b="1" dirty="0" smtClean="0">
                <a:latin typeface="ＭＳ ゴシック" panose="020B0609070205080204" pitchFamily="49" charset="-128"/>
                <a:ea typeface="ＭＳ ゴシック" panose="020B0609070205080204" pitchFamily="49" charset="-128"/>
              </a:rPr>
              <a:t>　</a:t>
            </a:r>
            <a:r>
              <a:rPr lang="en-US" altLang="ja-JP" sz="3000" b="1" dirty="0" smtClean="0">
                <a:latin typeface="ＭＳ ゴシック" panose="020B0609070205080204" pitchFamily="49" charset="-128"/>
                <a:ea typeface="ＭＳ ゴシック" panose="020B0609070205080204" pitchFamily="49" charset="-128"/>
              </a:rPr>
              <a:t>C01 </a:t>
            </a:r>
            <a:r>
              <a:rPr lang="ja-JP" altLang="en-US" sz="3000" b="1" dirty="0" smtClean="0">
                <a:latin typeface="ＭＳ ゴシック" panose="020B0609070205080204" pitchFamily="49" charset="-128"/>
                <a:ea typeface="ＭＳ ゴシック" panose="020B0609070205080204" pitchFamily="49" charset="-128"/>
              </a:rPr>
              <a:t>研究成果 タイトル入力スペース</a:t>
            </a:r>
            <a:endParaRPr kumimoji="1" lang="ja-JP" altLang="en-US" sz="30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74697804"/>
      </p:ext>
    </p:extLst>
  </p:cSld>
  <p:clrMapOvr>
    <a:masterClrMapping/>
  </p:clrMapOvr>
  <mc:AlternateContent xmlns:mc="http://schemas.openxmlformats.org/markup-compatibility/2006" xmlns:p14="http://schemas.microsoft.com/office/powerpoint/2010/main">
    <mc:Choice Requires="p14">
      <p:transition spd="slow" p14:dur="2000" advTm="77236"/>
    </mc:Choice>
    <mc:Fallback xmlns="">
      <p:transition spd="slow" advTm="77236"/>
    </mc:Fallback>
  </mc:AlternateContent>
  <p:timing>
    <p:tnLst>
      <p:par>
        <p:cTn id="1" dur="indefinite" restart="never" nodeType="tmRoot"/>
      </p:par>
    </p:tnLst>
  </p:timing>
  <p:extLst mod="1">
    <p:ext uri="{3A86A75C-4F4B-4683-9AE1-C65F6400EC91}">
      <p14:laserTraceLst xmlns:p14="http://schemas.microsoft.com/office/powerpoint/2010/main">
        <p14:tracePtLst>
          <p14:tracePt t="3709" x="7308850" y="4203700"/>
          <p14:tracePt t="3716" x="7321550" y="4222750"/>
          <p14:tracePt t="3724" x="7340600" y="4229100"/>
          <p14:tracePt t="3744" x="7359650" y="4241800"/>
          <p14:tracePt t="3760" x="7366000" y="4248150"/>
          <p14:tracePt t="3775" x="7378700" y="4260850"/>
          <p14:tracePt t="3792" x="7385050" y="4260850"/>
          <p14:tracePt t="3917" x="7397750" y="4260850"/>
          <p14:tracePt t="3926" x="7397750" y="4267200"/>
          <p14:tracePt t="3948" x="7404100" y="4279900"/>
          <p14:tracePt t="3964" x="7416800" y="4286250"/>
          <p14:tracePt t="3973" x="7416800" y="4298950"/>
          <p14:tracePt t="3980" x="7423150" y="4318000"/>
          <p14:tracePt t="3990" x="7423150" y="4337050"/>
          <p14:tracePt t="4007" x="7423150" y="4375150"/>
          <p14:tracePt t="4024" x="7423150" y="4438650"/>
          <p14:tracePt t="4040" x="7442200" y="4552950"/>
          <p14:tracePt t="4057" x="7480300" y="4762500"/>
          <p14:tracePt t="4075" x="7556500" y="4953000"/>
          <p14:tracePt t="4093" x="7702550" y="5213350"/>
          <p14:tracePt t="4107" x="7766050" y="5276850"/>
          <p14:tracePt t="4124" x="7956550" y="5391150"/>
          <p14:tracePt t="4140" x="8051800" y="5429250"/>
          <p14:tracePt t="4174" x="8064500" y="5429250"/>
          <p14:tracePt t="4191" x="8089900" y="5429250"/>
          <p14:tracePt t="4238" x="8128000" y="5403850"/>
          <p14:tracePt t="4244" x="8178800" y="5346700"/>
          <p14:tracePt t="4257" x="8197850" y="5340350"/>
          <p14:tracePt t="4274" x="8197850" y="5353050"/>
          <p14:tracePt t="4290" x="8216900" y="5391150"/>
          <p14:tracePt t="4307" x="8242300" y="5422900"/>
          <p14:tracePt t="4324" x="8293100" y="5461000"/>
          <p14:tracePt t="4341" x="8312150" y="5480050"/>
          <p14:tracePt t="4357" x="8337550" y="5486400"/>
          <p14:tracePt t="4374" x="8375650" y="5486400"/>
          <p14:tracePt t="4390" x="8407400" y="5499100"/>
          <p14:tracePt t="4407" x="8407400" y="5518150"/>
          <p14:tracePt t="4476" x="8407400" y="5524500"/>
          <p14:tracePt t="4493" x="8407400" y="5537200"/>
          <p14:tracePt t="4501" x="8413750" y="5543550"/>
          <p14:tracePt t="4509" x="8426450" y="5556250"/>
          <p14:tracePt t="4524" x="8432800" y="5575300"/>
          <p14:tracePt t="4541" x="8445500" y="5575300"/>
          <p14:tracePt t="4557" x="8445500" y="5581650"/>
          <p14:tracePt t="4574" x="8464550" y="5581650"/>
          <p14:tracePt t="4591" x="8470900" y="5594350"/>
          <p14:tracePt t="4607" x="8483600" y="5613400"/>
          <p14:tracePt t="4624" x="8509000" y="5638800"/>
          <p14:tracePt t="4640" x="8540750" y="5676900"/>
          <p14:tracePt t="4658" x="8559800" y="5708650"/>
          <p14:tracePt t="4674" x="8566150" y="5727700"/>
          <p14:tracePt t="4677" x="8566150" y="5734050"/>
          <p14:tracePt t="4691" x="8578850" y="5734050"/>
          <p14:tracePt t="4707" x="8604250" y="5765800"/>
          <p14:tracePt t="4724" x="8616950" y="5784850"/>
          <p14:tracePt t="4741" x="8623300" y="5791200"/>
          <p14:tracePt t="4781" x="8623300" y="5803900"/>
          <p14:tracePt t="5805" x="8610600" y="5810250"/>
          <p14:tracePt t="5830" x="8540750" y="5861050"/>
          <p14:tracePt t="5838" x="8458200" y="5924550"/>
          <p14:tracePt t="5846" x="8369300" y="5981700"/>
          <p14:tracePt t="5858" x="8274050" y="6051550"/>
          <p14:tracePt t="5875" x="8083550" y="6172200"/>
          <p14:tracePt t="5894" x="7835900" y="6305550"/>
          <p14:tracePt t="5907" x="7778750" y="6337300"/>
          <p14:tracePt t="5925" x="7658100" y="6394450"/>
          <p14:tracePt t="5941" x="7581900" y="6419850"/>
          <p14:tracePt t="5957" x="7512050" y="6451600"/>
          <p14:tracePt t="5974" x="7340600" y="6515100"/>
          <p14:tracePt t="5991" x="7188200" y="6553200"/>
          <p14:tracePt t="6007" x="6991350" y="6591300"/>
          <p14:tracePt t="6024" x="6769100" y="6623050"/>
          <p14:tracePt t="6041" x="6521450" y="6642100"/>
          <p14:tracePt t="6058" x="6254750" y="6642100"/>
          <p14:tracePt t="6074" x="5988050" y="6642100"/>
          <p14:tracePt t="6091" x="5734050" y="6604000"/>
          <p14:tracePt t="6107" x="5238750" y="6489700"/>
          <p14:tracePt t="6124" x="4648200" y="6350000"/>
          <p14:tracePt t="6140" x="4273550" y="6254750"/>
          <p14:tracePt t="6157" x="3949700" y="6165850"/>
          <p14:tracePt t="6174" x="3657600" y="6051550"/>
          <p14:tracePt t="6191" x="3359150" y="5911850"/>
          <p14:tracePt t="6208" x="3067050" y="5765800"/>
          <p14:tracePt t="6224" x="2787650" y="5613400"/>
          <p14:tracePt t="6240" x="2476500" y="5435600"/>
          <p14:tracePt t="6258" x="2311400" y="5308600"/>
          <p14:tracePt t="6274" x="2171700" y="5156200"/>
          <p14:tracePt t="6291" x="2057400" y="5016500"/>
          <p14:tracePt t="6307" x="1987550" y="4826000"/>
          <p14:tracePt t="6324" x="1949450" y="4603750"/>
          <p14:tracePt t="6340" x="1955800" y="4483100"/>
          <p14:tracePt t="6357" x="2044700" y="4254500"/>
          <p14:tracePt t="6374" x="2203450" y="3949700"/>
          <p14:tracePt t="6390" x="2336800" y="3784600"/>
          <p14:tracePt t="6407" x="2508250" y="3625850"/>
          <p14:tracePt t="6424" x="2692400" y="3511550"/>
          <p14:tracePt t="6440" x="2787650" y="3473450"/>
          <p14:tracePt t="6457" x="3213100" y="3397250"/>
          <p14:tracePt t="6474" x="3549650" y="3422650"/>
          <p14:tracePt t="6491" x="3911600" y="3524250"/>
          <p14:tracePt t="6508" x="4254500" y="3695700"/>
          <p14:tracePt t="6524" x="4718050" y="4019550"/>
          <p14:tracePt t="6541" x="4965700" y="4248150"/>
          <p14:tracePt t="6557" x="5168900" y="4533900"/>
          <p14:tracePt t="6574" x="5207000" y="4660900"/>
          <p14:tracePt t="6591" x="5207000" y="4737100"/>
          <p14:tracePt t="6608" x="5207000" y="4775200"/>
          <p14:tracePt t="6623" x="5200650" y="4800600"/>
          <p14:tracePt t="6641" x="5187950" y="4832350"/>
          <p14:tracePt t="6657" x="5181600" y="4851400"/>
          <p14:tracePt t="6675" x="5181600" y="4870450"/>
          <p14:tracePt t="6677" x="5168900" y="4876800"/>
          <p14:tracePt t="6693" x="5168900" y="4889500"/>
          <p14:tracePt t="6707" x="5168900" y="4895850"/>
          <p14:tracePt t="6725" x="5162550" y="4895850"/>
          <p14:tracePt t="6740" x="5162550" y="4908550"/>
          <p14:tracePt t="7060" x="5162550" y="4914900"/>
          <p14:tracePt t="7404" x="5168900" y="4914900"/>
          <p14:tracePt t="7412" x="5175250" y="4927600"/>
          <p14:tracePt t="7428" x="5194300" y="4933950"/>
          <p14:tracePt t="7441" x="5194300" y="4946650"/>
          <p14:tracePt t="7458" x="5207000" y="4972050"/>
          <p14:tracePt t="7474" x="5251450" y="5003800"/>
          <p14:tracePt t="7491" x="5346700" y="5060950"/>
          <p14:tracePt t="7507" x="5556250" y="5143500"/>
          <p14:tracePt t="7524" x="5873750" y="5238750"/>
          <p14:tracePt t="7540" x="6102350" y="5314950"/>
          <p14:tracePt t="7557" x="6311900" y="5403850"/>
          <p14:tracePt t="7574" x="6451600" y="5467350"/>
          <p14:tracePt t="7775" x="6419850" y="5461000"/>
          <p14:tracePt t="7783" x="6388100" y="5454650"/>
          <p14:tracePt t="7791" x="6369050" y="5441950"/>
          <p14:tracePt t="7809" x="6369050" y="5435600"/>
          <p14:tracePt t="7830" x="6362700" y="5435600"/>
          <p14:tracePt t="7846" x="6362700" y="5441950"/>
          <p14:tracePt t="7858" x="6350000" y="5441950"/>
          <p14:tracePt t="7874" x="6343650" y="5448300"/>
          <p14:tracePt t="7892" x="6324600" y="5461000"/>
          <p14:tracePt t="7908" x="6305550" y="5467350"/>
          <p14:tracePt t="7924" x="6286500" y="5467350"/>
          <p14:tracePt t="7941" x="6286500" y="5461000"/>
          <p14:tracePt t="7980" x="6273800" y="5461000"/>
          <p14:tracePt t="7991" x="6267450" y="5461000"/>
          <p14:tracePt t="8021" x="6254750" y="5461000"/>
          <p14:tracePt t="8030" x="6254750" y="5480050"/>
          <p14:tracePt t="8042" x="6248400" y="5480050"/>
          <p14:tracePt t="8061" x="6210300" y="5505450"/>
          <p14:tracePt t="8075" x="6191250" y="5505450"/>
          <p14:tracePt t="8090" x="6140450" y="5505450"/>
          <p14:tracePt t="8107" x="6096000" y="5505450"/>
          <p14:tracePt t="8124" x="6076950" y="5492750"/>
          <p14:tracePt t="8189" x="6076950" y="5499100"/>
          <p14:tracePt t="8196" x="6064250" y="5499100"/>
          <p14:tracePt t="8207" x="6057900" y="5505450"/>
          <p14:tracePt t="8224" x="6026150" y="5505450"/>
          <p14:tracePt t="8242" x="5988050" y="5518150"/>
          <p14:tracePt t="8257" x="5949950" y="5524500"/>
          <p14:tracePt t="8274" x="5905500" y="5524500"/>
          <p14:tracePt t="8290" x="5829300" y="5537200"/>
          <p14:tracePt t="8307" x="5734050" y="5537200"/>
          <p14:tracePt t="8324" x="5581650" y="5530850"/>
          <p14:tracePt t="8340" x="5467350" y="5530850"/>
          <p14:tracePt t="8357" x="5334000" y="5530850"/>
          <p14:tracePt t="8376" x="5086350" y="5518150"/>
          <p14:tracePt t="8391" x="4902200" y="5511800"/>
          <p14:tracePt t="8408" x="4705350" y="5499100"/>
          <p14:tracePt t="8425" x="4483100" y="5492750"/>
          <p14:tracePt t="8441" x="4254500" y="5492750"/>
          <p14:tracePt t="8457" x="4019550" y="5492750"/>
          <p14:tracePt t="8474" x="3790950" y="5505450"/>
          <p14:tracePt t="8490" x="3581400" y="5537200"/>
          <p14:tracePt t="8508" x="3295650" y="5581650"/>
          <p14:tracePt t="8525" x="3073400" y="5632450"/>
          <p14:tracePt t="8540" x="2990850" y="5657850"/>
          <p14:tracePt t="8557" x="2933700" y="5689600"/>
          <p14:tracePt t="8574" x="2882900" y="5715000"/>
          <p14:tracePt t="8591" x="2838450" y="5734050"/>
          <p14:tracePt t="8607" x="2768600" y="5753100"/>
          <p14:tracePt t="8624" x="2743200" y="5765800"/>
          <p14:tracePt t="8640" x="2711450" y="5765800"/>
          <p14:tracePt t="8657" x="2692400" y="5772150"/>
          <p14:tracePt t="8674" x="2667000" y="5784850"/>
          <p14:tracePt t="8676" x="2654300" y="5784850"/>
          <p14:tracePt t="8692" x="2628900" y="5791200"/>
          <p14:tracePt t="8708" x="2609850" y="5791200"/>
          <p14:tracePt t="8724" x="2609850" y="5803900"/>
          <p14:tracePt t="8741" x="2597150" y="5803900"/>
          <p14:tracePt t="8757" x="2590800" y="5803900"/>
          <p14:tracePt t="11397" x="2590800" y="5797550"/>
          <p14:tracePt t="11404" x="2590800" y="5765800"/>
          <p14:tracePt t="11412" x="2590800" y="5727700"/>
          <p14:tracePt t="11425" x="2590800" y="5702300"/>
          <p14:tracePt t="11441" x="2590800" y="5645150"/>
          <p14:tracePt t="11457" x="2597150" y="5588000"/>
          <p14:tracePt t="11474" x="2597150" y="5518150"/>
          <p14:tracePt t="11490" x="2578100" y="5422900"/>
          <p14:tracePt t="11507" x="2533650" y="5302250"/>
          <p14:tracePt t="11524" x="2387600" y="4978400"/>
          <p14:tracePt t="11540" x="2311400" y="4826000"/>
          <p14:tracePt t="11557" x="2235200" y="4673600"/>
          <p14:tracePt t="11574" x="2171700" y="4527550"/>
          <p14:tracePt t="11591" x="2095500" y="4368800"/>
          <p14:tracePt t="11607" x="2019300" y="4184650"/>
          <p14:tracePt t="11624" x="1892300" y="3930650"/>
          <p14:tracePt t="11640" x="1816100" y="3784600"/>
          <p14:tracePt t="11658" x="1739900" y="3651250"/>
          <p14:tracePt t="11674" x="1682750" y="3549650"/>
          <p14:tracePt t="11691" x="1663700" y="3511550"/>
          <p14:tracePt t="11707" x="1625600" y="3454400"/>
          <p14:tracePt t="11724" x="1587500" y="3397250"/>
          <p14:tracePt t="11740" x="1587500" y="3378200"/>
          <p14:tracePt t="11757" x="1581150" y="3365500"/>
          <p14:tracePt t="11774" x="1562100" y="3365500"/>
          <p14:tracePt t="11791" x="1543050" y="3359150"/>
          <p14:tracePt t="11807" x="1530350" y="3340100"/>
          <p14:tracePt t="11824" x="1504950" y="3327400"/>
          <p14:tracePt t="11840" x="1485900" y="3308350"/>
          <p14:tracePt t="11857" x="1454150" y="3302000"/>
          <p14:tracePt t="11874" x="1428750" y="3282950"/>
          <p14:tracePt t="11890" x="1409700" y="3270250"/>
          <p14:tracePt t="11908" x="1377950" y="3251200"/>
          <p14:tracePt t="11925" x="1339850" y="3225800"/>
          <p14:tracePt t="11941" x="1333500" y="3213100"/>
          <p14:tracePt t="11957" x="1320800" y="3206750"/>
          <p14:tracePt t="11975" x="1301750" y="3187700"/>
          <p14:tracePt t="11990" x="1282700" y="3175000"/>
          <p14:tracePt t="12007" x="1263650" y="3149600"/>
          <p14:tracePt t="12025" x="1238250" y="3098800"/>
          <p14:tracePt t="12041" x="1200150" y="3035300"/>
          <p14:tracePt t="12057" x="1162050" y="2965450"/>
          <p14:tracePt t="12074" x="1143000" y="2921000"/>
          <p14:tracePt t="12091" x="1123950" y="2882900"/>
          <p14:tracePt t="12107" x="1111250" y="2851150"/>
          <p14:tracePt t="12124" x="1104900" y="2825750"/>
          <p14:tracePt t="12413" x="1104900" y="2832100"/>
          <p14:tracePt t="12420" x="1104900" y="2838450"/>
          <p14:tracePt t="12428" x="1111250" y="2857500"/>
          <p14:tracePt t="12441" x="1117600" y="2876550"/>
          <p14:tracePt t="12457" x="1155700" y="2933700"/>
          <p14:tracePt t="12474" x="1187450" y="2971800"/>
          <p14:tracePt t="12491" x="1206500" y="3003550"/>
          <p14:tracePt t="12507" x="1225550" y="3022600"/>
          <p14:tracePt t="12524" x="1231900" y="3022600"/>
          <p14:tracePt t="12550" x="1231900" y="3028950"/>
          <p14:tracePt t="12557" x="1244600" y="3028950"/>
          <p14:tracePt t="12598" x="1244600" y="3041650"/>
          <p14:tracePt t="12613" x="1244600" y="3048000"/>
          <p14:tracePt t="12637" x="1244600" y="3060700"/>
          <p14:tracePt t="12661" x="1244600" y="3067050"/>
          <p14:tracePt t="12679" x="1244600" y="3079750"/>
          <p14:tracePt t="12685" x="1250950" y="3079750"/>
          <p14:tracePt t="12694" x="1250950" y="3086100"/>
          <p14:tracePt t="12707" x="1250950" y="3098800"/>
          <p14:tracePt t="12724" x="1250950" y="3105150"/>
          <p14:tracePt t="12740" x="1250950" y="3117850"/>
          <p14:tracePt t="13445" x="1250950" y="3124200"/>
          <p14:tracePt t="13452" x="1250950" y="3155950"/>
          <p14:tracePt t="13461" x="1250950" y="3181350"/>
          <p14:tracePt t="13474" x="1250950" y="3219450"/>
          <p14:tracePt t="13492" x="1250950" y="3295650"/>
          <p14:tracePt t="13511" x="1263650" y="3422650"/>
          <p14:tracePt t="13524" x="1270000" y="3486150"/>
          <p14:tracePt t="13541" x="1289050" y="3613150"/>
          <p14:tracePt t="13558" x="1308100" y="3708400"/>
          <p14:tracePt t="13574" x="1327150" y="3790950"/>
          <p14:tracePt t="13590" x="1346200" y="3867150"/>
          <p14:tracePt t="13607" x="1377950" y="3956050"/>
          <p14:tracePt t="13625" x="1403350" y="4051300"/>
          <p14:tracePt t="13641" x="1435100" y="4127500"/>
          <p14:tracePt t="13658" x="1473200" y="4203700"/>
          <p14:tracePt t="13674" x="1530350" y="4286250"/>
          <p14:tracePt t="13677" x="1536700" y="4318000"/>
          <p14:tracePt t="13691" x="1568450" y="4343400"/>
          <p14:tracePt t="13707" x="1606550" y="4394200"/>
          <p14:tracePt t="13724" x="1663700" y="4457700"/>
          <p14:tracePt t="13744" x="1670050" y="4457700"/>
          <p14:tracePt t="13758" x="1708150" y="4470400"/>
          <p14:tracePt t="13774" x="1727200" y="4476750"/>
          <p14:tracePt t="13790" x="1739900" y="4476750"/>
          <p14:tracePt t="13807" x="1758950" y="4476750"/>
          <p14:tracePt t="13824" x="1816100" y="4470400"/>
          <p14:tracePt t="13840" x="1879600" y="4445000"/>
          <p14:tracePt t="13858" x="1955800" y="4394200"/>
          <p14:tracePt t="13874" x="2032000" y="4311650"/>
          <p14:tracePt t="13892" x="2139950" y="4108450"/>
          <p14:tracePt t="13907" x="2165350" y="4006850"/>
          <p14:tracePt t="13925" x="2159000" y="3879850"/>
          <p14:tracePt t="13941" x="2101850" y="3797300"/>
          <p14:tracePt t="13957" x="2082800" y="3778250"/>
          <p14:tracePt t="13974" x="2044700" y="3759200"/>
          <p14:tracePt t="13990" x="2006600" y="3740150"/>
          <p14:tracePt t="14007" x="1987550" y="3740150"/>
          <p14:tracePt t="14040" x="1981200" y="3746500"/>
          <p14:tracePt t="14057" x="1987550" y="3752850"/>
          <p14:tracePt t="14074" x="1987550" y="3765550"/>
          <p14:tracePt t="14091" x="1993900" y="3771900"/>
          <p14:tracePt t="14107" x="2012950" y="3771900"/>
          <p14:tracePt t="14123" x="2025650" y="3784600"/>
          <p14:tracePt t="14124" x="2032000" y="3790950"/>
          <p14:tracePt t="14141" x="2044700" y="3803650"/>
          <p14:tracePt t="14157" x="2051050" y="3803650"/>
          <p14:tracePt t="15605" x="2063750" y="3822700"/>
          <p14:tracePt t="15613" x="2070100" y="3860800"/>
          <p14:tracePt t="15627" x="2082800" y="3886200"/>
          <p14:tracePt t="15645" x="2127250" y="4032250"/>
          <p14:tracePt t="15660" x="2146300" y="4089400"/>
          <p14:tracePt t="15678" x="2178050" y="4229100"/>
          <p14:tracePt t="15691" x="2178050" y="4267200"/>
          <p14:tracePt t="15709" x="2184400" y="4375150"/>
          <p14:tracePt t="15724" x="2184400" y="4438650"/>
          <p14:tracePt t="15740" x="2178050" y="4514850"/>
          <p14:tracePt t="15757" x="2171700" y="4565650"/>
          <p14:tracePt t="15774" x="2133600" y="4641850"/>
          <p14:tracePt t="15790" x="2095500" y="4718050"/>
          <p14:tracePt t="15807" x="2044700" y="4794250"/>
          <p14:tracePt t="15824" x="2006600" y="4876800"/>
          <p14:tracePt t="15841" x="1962150" y="4965700"/>
          <p14:tracePt t="15857" x="1911350" y="5048250"/>
          <p14:tracePt t="15874" x="1847850" y="5137150"/>
          <p14:tracePt t="15890" x="1778000" y="5213350"/>
          <p14:tracePt t="15907" x="1714500" y="5276850"/>
          <p14:tracePt t="15924" x="1562100" y="5410200"/>
          <p14:tracePt t="15941" x="1485900" y="5461000"/>
          <p14:tracePt t="15957" x="1416050" y="5499100"/>
          <p14:tracePt t="15974" x="1352550" y="5524500"/>
          <p14:tracePt t="15991" x="1314450" y="5543550"/>
          <p14:tracePt t="16007" x="1276350" y="5556250"/>
          <p14:tracePt t="16024" x="1257300" y="5562600"/>
          <p14:tracePt t="16041" x="1244600" y="5575300"/>
          <p14:tracePt t="16057" x="1238250" y="5575300"/>
          <p14:tracePt t="16074" x="1225550" y="5575300"/>
          <p14:tracePt t="16228" x="1231900" y="5575300"/>
          <p14:tracePt t="16237" x="1244600" y="5568950"/>
          <p14:tracePt t="16245" x="1263650" y="5556250"/>
          <p14:tracePt t="16257" x="1308100" y="5530850"/>
          <p14:tracePt t="16274" x="1454150" y="5441950"/>
          <p14:tracePt t="16290" x="1530350" y="5403850"/>
          <p14:tracePt t="16307" x="1625600" y="5365750"/>
          <p14:tracePt t="16324" x="1860550" y="5289550"/>
          <p14:tracePt t="16341" x="2101850" y="5226050"/>
          <p14:tracePt t="16357" x="2311400" y="5149850"/>
          <p14:tracePt t="16374" x="2482850" y="5099050"/>
          <p14:tracePt t="16391" x="2692400" y="5035550"/>
          <p14:tracePt t="16407" x="2908300" y="4984750"/>
          <p14:tracePt t="16425" x="3232150" y="4965700"/>
          <p14:tracePt t="16441" x="3498850" y="4959350"/>
          <p14:tracePt t="16459" x="3708400" y="4965700"/>
          <p14:tracePt t="16476" x="3930650" y="4984750"/>
          <p14:tracePt t="16491" x="4121150" y="5010150"/>
          <p14:tracePt t="16508" x="4349750" y="5048250"/>
          <p14:tracePt t="16525" x="4622800" y="5105400"/>
          <p14:tracePt t="16541" x="4940300" y="5194300"/>
          <p14:tracePt t="16558" x="5080000" y="5232400"/>
          <p14:tracePt t="16574" x="5175250" y="5270500"/>
          <p14:tracePt t="16591" x="5207000" y="5295900"/>
          <p14:tracePt t="16608" x="5213350" y="5314950"/>
          <p14:tracePt t="16625" x="5213350" y="5327650"/>
          <p14:tracePt t="16640" x="5226050" y="5327650"/>
          <p14:tracePt t="16657" x="5226050" y="5334000"/>
          <p14:tracePt t="16877" x="5226050" y="5353050"/>
          <p14:tracePt t="16884" x="5226050" y="5391150"/>
          <p14:tracePt t="16893" x="5232400" y="5422900"/>
          <p14:tracePt t="16907" x="5245100" y="5448300"/>
          <p14:tracePt t="16924" x="5270500" y="5499100"/>
          <p14:tracePt t="16941" x="5283200" y="5499100"/>
          <p14:tracePt t="16958" x="5289550" y="5499100"/>
          <p14:tracePt t="16975" x="5289550" y="5397500"/>
          <p14:tracePt t="16991" x="5264150" y="5289550"/>
          <p14:tracePt t="17007" x="5143500" y="5054600"/>
          <p14:tracePt t="17024" x="4997450" y="4851400"/>
          <p14:tracePt t="17040" x="4876800" y="4718050"/>
          <p14:tracePt t="17058" x="4768850" y="4635500"/>
          <p14:tracePt t="17073" x="4686300" y="4584700"/>
          <p14:tracePt t="17091" x="4648200" y="4578350"/>
          <p14:tracePt t="17107" x="4629150" y="4578350"/>
          <p14:tracePt t="17124" x="4572000" y="4648200"/>
          <p14:tracePt t="17141" x="4533900" y="4756150"/>
          <p14:tracePt t="17157" x="4495800" y="4870450"/>
          <p14:tracePt t="17174" x="4476750" y="4965700"/>
          <p14:tracePt t="17191" x="4464050" y="5041900"/>
          <p14:tracePt t="17208" x="4464050" y="5067300"/>
          <p14:tracePt t="17224" x="4464050" y="5086350"/>
          <p14:tracePt t="17317" x="4457700" y="5086350"/>
          <p14:tracePt t="17324" x="4457700" y="5080000"/>
          <p14:tracePt t="17332" x="4445000" y="5080000"/>
          <p14:tracePt t="17348" x="4445000" y="5073650"/>
          <p14:tracePt t="17381" x="4438650" y="5073650"/>
          <p14:tracePt t="17412" x="4425950" y="5073650"/>
          <p14:tracePt t="17477" x="4425950" y="5060950"/>
          <p14:tracePt t="17583" x="4419600" y="5060950"/>
          <p14:tracePt t="18140" x="4406900" y="5060950"/>
          <p14:tracePt t="18517" x="4413250" y="5060950"/>
          <p14:tracePt t="18524" x="4413250" y="5054600"/>
          <p14:tracePt t="18533" x="4425950" y="5054600"/>
          <p14:tracePt t="18549" x="4432300" y="5041900"/>
          <p14:tracePt t="18558" x="4445000" y="5041900"/>
          <p14:tracePt t="18573" x="4464050" y="5035550"/>
          <p14:tracePt t="18590" x="4470400" y="5022850"/>
          <p14:tracePt t="18607" x="4489450" y="5016500"/>
          <p14:tracePt t="18624" x="4527550" y="4984750"/>
          <p14:tracePt t="18641" x="4584700" y="4946650"/>
          <p14:tracePt t="18658" x="4641850" y="4908550"/>
          <p14:tracePt t="18674" x="4699000" y="4883150"/>
          <p14:tracePt t="18690" x="4775200" y="4851400"/>
          <p14:tracePt t="18707" x="4864100" y="4832350"/>
          <p14:tracePt t="18724" x="4997450" y="4826000"/>
          <p14:tracePt t="18741" x="5041900" y="4826000"/>
          <p14:tracePt t="18757" x="5099050" y="4826000"/>
          <p14:tracePt t="18774" x="5156200" y="4806950"/>
          <p14:tracePt t="18790" x="5175250" y="4768850"/>
          <p14:tracePt t="18807" x="5194300" y="4711700"/>
          <p14:tracePt t="18823" x="5207000" y="4597400"/>
          <p14:tracePt t="18841" x="5207000" y="4540250"/>
          <p14:tracePt t="18857" x="5207000" y="4489450"/>
          <p14:tracePt t="18874" x="5207000" y="4413250"/>
          <p14:tracePt t="18890" x="5200650" y="4273550"/>
          <p14:tracePt t="18909" x="5187950" y="4083050"/>
          <p14:tracePt t="18925" x="5187950" y="4032250"/>
          <p14:tracePt t="18941" x="5187950" y="3968750"/>
          <p14:tracePt t="18957" x="5187950" y="3949700"/>
          <p14:tracePt t="18990" x="5162550" y="4013200"/>
          <p14:tracePt t="19007" x="5086350" y="4133850"/>
          <p14:tracePt t="19024" x="5029200" y="4260850"/>
          <p14:tracePt t="19040" x="4991100" y="4375150"/>
          <p14:tracePt t="19057" x="4997450" y="4432300"/>
          <p14:tracePt t="19074" x="5022850" y="4451350"/>
          <p14:tracePt t="19090" x="5054600" y="4470400"/>
          <p14:tracePt t="19107" x="5099050" y="4464050"/>
          <p14:tracePt t="19124" x="5207000" y="4330700"/>
          <p14:tracePt t="19141" x="5245100" y="4222750"/>
          <p14:tracePt t="19157" x="5245100" y="4140200"/>
          <p14:tracePt t="19174" x="5238750" y="4089400"/>
          <p14:tracePt t="19191" x="5187950" y="4044950"/>
          <p14:tracePt t="19207" x="5130800" y="4025900"/>
          <p14:tracePt t="19224" x="5035550" y="4051300"/>
          <p14:tracePt t="19241" x="4972050" y="4108450"/>
          <p14:tracePt t="19258" x="4933950" y="4165600"/>
          <p14:tracePt t="19273" x="4914900" y="4210050"/>
          <p14:tracePt t="19290" x="4914900" y="4241800"/>
          <p14:tracePt t="19307" x="4914900" y="4260850"/>
          <p14:tracePt t="23134" x="4902200" y="4260850"/>
          <p14:tracePt t="23149" x="4876800" y="4267200"/>
          <p14:tracePt t="23158" x="4857750" y="4267200"/>
          <p14:tracePt t="23165" x="4845050" y="4267200"/>
          <p14:tracePt t="23174" x="4845050" y="4279900"/>
          <p14:tracePt t="23190" x="4826000" y="4279900"/>
          <p14:tracePt t="23207" x="4819650" y="4298950"/>
          <p14:tracePt t="23224" x="4806950" y="4305300"/>
          <p14:tracePt t="23241" x="4806950" y="4324350"/>
          <p14:tracePt t="23258" x="4806950" y="4343400"/>
          <p14:tracePt t="23273" x="4806950" y="4356100"/>
          <p14:tracePt t="23290" x="4806950" y="4375150"/>
          <p14:tracePt t="23307" x="4806950" y="4381500"/>
          <p14:tracePt t="23324" x="4806950" y="4400550"/>
          <p14:tracePt t="23349" x="4806950" y="4413250"/>
          <p14:tracePt t="24101" x="4806950" y="4406900"/>
          <p14:tracePt t="24109" x="4806950" y="4387850"/>
          <p14:tracePt t="24117" x="4813300" y="4356100"/>
          <p14:tracePt t="24127" x="4826000" y="4337050"/>
          <p14:tracePt t="24142" x="4845050" y="4279900"/>
          <p14:tracePt t="24157" x="4864100" y="4235450"/>
          <p14:tracePt t="24174" x="4889500" y="4178300"/>
          <p14:tracePt t="24191" x="4908550" y="4108450"/>
          <p14:tracePt t="24207" x="4927600" y="4044950"/>
          <p14:tracePt t="24224" x="4959350" y="3968750"/>
          <p14:tracePt t="24241" x="4984750" y="3898900"/>
          <p14:tracePt t="24257" x="5016500" y="3841750"/>
          <p14:tracePt t="24274" x="5035550" y="3816350"/>
          <p14:tracePt t="24290" x="5041900" y="3784600"/>
          <p14:tracePt t="25341" x="5041900" y="3778250"/>
          <p14:tracePt t="25349" x="5054600" y="3765550"/>
          <p14:tracePt t="25358" x="5060950" y="3759200"/>
          <p14:tracePt t="25374" x="5060950" y="3740150"/>
          <p14:tracePt t="25390" x="5073650" y="3721100"/>
          <p14:tracePt t="25424" x="5073650" y="3708400"/>
          <p14:tracePt t="25472" x="5080000" y="3708400"/>
          <p14:tracePt t="26485" x="5080000" y="3702050"/>
          <p14:tracePt t="26493" x="5080000" y="3689350"/>
          <p14:tracePt t="26502" x="5092700" y="3683000"/>
          <p14:tracePt t="26514" x="5092700" y="3670300"/>
          <p14:tracePt t="26526" x="5111750" y="3632200"/>
          <p14:tracePt t="26543" x="5118100" y="3594100"/>
          <p14:tracePt t="26558" x="5130800" y="3536950"/>
          <p14:tracePt t="26574" x="5149850" y="3473450"/>
          <p14:tracePt t="26590" x="5149850" y="3365500"/>
          <p14:tracePt t="26608" x="5156200" y="3232150"/>
          <p14:tracePt t="26624" x="5156200" y="3098800"/>
          <p14:tracePt t="26642" x="5149850" y="2940050"/>
          <p14:tracePt t="26659" x="5086350" y="2730500"/>
          <p14:tracePt t="26676" x="4972050" y="2501900"/>
          <p14:tracePt t="26679" x="4883150" y="2393950"/>
          <p14:tracePt t="26691" x="4800600" y="2311400"/>
          <p14:tracePt t="26707" x="4616450" y="2146300"/>
          <p14:tracePt t="26725" x="4349750" y="1993900"/>
          <p14:tracePt t="26741" x="4191000" y="1930400"/>
          <p14:tracePt t="26757" x="4044950" y="1911350"/>
          <p14:tracePt t="26774" x="3924300" y="1911350"/>
          <p14:tracePt t="26791" x="3873500" y="1924050"/>
          <p14:tracePt t="26807" x="3790950" y="1981200"/>
          <p14:tracePt t="26824" x="3714750" y="2076450"/>
          <p14:tracePt t="26841" x="3638550" y="2190750"/>
          <p14:tracePt t="26857" x="3568700" y="2317750"/>
          <p14:tracePt t="26874" x="3524250" y="2438400"/>
          <p14:tracePt t="26891" x="3486150" y="2647950"/>
          <p14:tracePt t="26907" x="3467100" y="2876550"/>
          <p14:tracePt t="26924" x="3454400" y="3041650"/>
          <p14:tracePt t="26940" x="3454400" y="3162300"/>
          <p14:tracePt t="26958" x="3473450" y="3409950"/>
          <p14:tracePt t="26974" x="3511550" y="3632200"/>
          <p14:tracePt t="26990" x="3568700" y="3822700"/>
          <p14:tracePt t="27008" x="3721100" y="4146550"/>
          <p14:tracePt t="27024" x="3854450" y="4375150"/>
          <p14:tracePt t="27040" x="3975100" y="4565650"/>
          <p14:tracePt t="27057" x="4089400" y="4724400"/>
          <p14:tracePt t="27074" x="4203700" y="4857750"/>
          <p14:tracePt t="27090" x="4311650" y="4946650"/>
          <p14:tracePt t="27108" x="4470400" y="5022850"/>
          <p14:tracePt t="27125" x="4540250" y="5022850"/>
          <p14:tracePt t="27142" x="4622800" y="4965700"/>
          <p14:tracePt t="27157" x="4756150" y="4826000"/>
          <p14:tracePt t="27174" x="4908550" y="4635500"/>
          <p14:tracePt t="27190" x="5041900" y="4387850"/>
          <p14:tracePt t="27207" x="5149850" y="4108450"/>
          <p14:tracePt t="27224" x="5213350" y="3784600"/>
          <p14:tracePt t="27242" x="5213350" y="3594100"/>
          <p14:tracePt t="27257" x="5181600" y="3454400"/>
          <p14:tracePt t="27274" x="5111750" y="3346450"/>
          <p14:tracePt t="27291" x="5010150" y="3251200"/>
          <p14:tracePt t="27307" x="4972050" y="3225800"/>
          <p14:tracePt t="27325" x="4933950" y="3206750"/>
          <p14:tracePt t="27340" x="4914900" y="3206750"/>
          <p14:tracePt t="27357" x="4895850" y="3213100"/>
          <p14:tracePt t="27373" x="4876800" y="3232150"/>
          <p14:tracePt t="27390" x="4857750" y="3238500"/>
          <p14:tracePt t="27407" x="4845050" y="3257550"/>
          <p14:tracePt t="27424" x="4838700" y="3257550"/>
          <p14:tracePt t="27441" x="4826000" y="3270250"/>
          <p14:tracePt t="27457" x="4826000" y="3276600"/>
          <p14:tracePt t="27869" x="4826000" y="3295650"/>
          <p14:tracePt t="27877" x="4864100" y="3346450"/>
          <p14:tracePt t="27885" x="4889500" y="3390900"/>
          <p14:tracePt t="27894" x="4927600" y="3441700"/>
          <p14:tracePt t="27908" x="4959350" y="3486150"/>
          <p14:tracePt t="27926" x="5073650" y="3619500"/>
          <p14:tracePt t="27941" x="5118100" y="3676650"/>
          <p14:tracePt t="27957" x="5168900" y="3727450"/>
          <p14:tracePt t="27974" x="5207000" y="3752850"/>
          <p14:tracePt t="27991" x="5226050" y="3771900"/>
          <p14:tracePt t="28007" x="5245100" y="3790950"/>
          <p14:tracePt t="28024" x="5264150" y="3810000"/>
          <p14:tracePt t="28040" x="5289550" y="3841750"/>
          <p14:tracePt t="28057" x="5321300" y="3867150"/>
          <p14:tracePt t="28074" x="5359400" y="3905250"/>
          <p14:tracePt t="28090" x="5397500" y="3956050"/>
          <p14:tracePt t="28107" x="5435600" y="3994150"/>
          <p14:tracePt t="28124" x="5480050" y="4038600"/>
          <p14:tracePt t="28140" x="5499100" y="4057650"/>
          <p14:tracePt t="28158" x="5518150" y="4076700"/>
          <p14:tracePt t="28190" x="5518150" y="4089400"/>
          <p14:tracePt t="29037" x="5549900" y="4064000"/>
          <p14:tracePt t="29045" x="5594350" y="4013200"/>
          <p14:tracePt t="29057" x="5651500" y="3956050"/>
          <p14:tracePt t="29074" x="5797550" y="3816350"/>
          <p14:tracePt t="29090" x="5956300" y="3670300"/>
          <p14:tracePt t="29107" x="6140450" y="3517900"/>
          <p14:tracePt t="29124" x="6470650" y="3302000"/>
          <p14:tracePt t="29140" x="6731000" y="3149600"/>
          <p14:tracePt t="29157" x="7016750" y="3016250"/>
          <p14:tracePt t="29174" x="7327900" y="2921000"/>
          <p14:tracePt t="29190" x="7632700" y="2851150"/>
          <p14:tracePt t="29208" x="7937500" y="2794000"/>
          <p14:tracePt t="29224" x="8261350" y="2755900"/>
          <p14:tracePt t="29241" x="8597900" y="2730500"/>
          <p14:tracePt t="29257" x="8928100" y="2717800"/>
          <p14:tracePt t="29490" x="9124950" y="2432050"/>
          <p14:tracePt t="29507" x="8864600" y="2260600"/>
          <p14:tracePt t="29525" x="8420100" y="2070100"/>
          <p14:tracePt t="29541" x="8134350" y="1993900"/>
          <p14:tracePt t="29557" x="7874000" y="1974850"/>
          <p14:tracePt t="29574" x="7600950" y="2019300"/>
          <p14:tracePt t="29590" x="7486650" y="2089150"/>
          <p14:tracePt t="29607" x="7410450" y="2184400"/>
          <p14:tracePt t="29624" x="7359650" y="2317750"/>
          <p14:tracePt t="29640" x="7353300" y="2470150"/>
          <p14:tracePt t="29658" x="7378700" y="2660650"/>
          <p14:tracePt t="29678" x="7461250" y="2933700"/>
          <p14:tracePt t="29691" x="7499350" y="3079750"/>
          <p14:tracePt t="29708" x="7531100" y="3200400"/>
          <p14:tracePt t="29724" x="7569200" y="3238500"/>
          <p14:tracePt t="29741" x="7613650" y="3257550"/>
          <p14:tracePt t="29757" x="7670800" y="3270250"/>
          <p14:tracePt t="29774" x="7683500" y="3270250"/>
          <p14:tracePt t="29791" x="7689850" y="3270250"/>
          <p14:tracePt t="29845" x="7683500" y="3263900"/>
          <p14:tracePt t="29852" x="7677150" y="3251200"/>
          <p14:tracePt t="29861" x="7658100" y="3232150"/>
          <p14:tracePt t="29873" x="7626350" y="3206750"/>
          <p14:tracePt t="29890" x="7562850" y="3149600"/>
          <p14:tracePt t="29908" x="7359650" y="3022600"/>
          <p14:tracePt t="29924" x="7181850" y="2908300"/>
          <p14:tracePt t="29941" x="6978650" y="2806700"/>
          <p14:tracePt t="29957" x="6743700" y="2673350"/>
          <p14:tracePt t="29974" x="6648450" y="2603500"/>
          <p14:tracePt t="29990" x="6597650" y="2565400"/>
          <p14:tracePt t="30007" x="6572250" y="2540000"/>
          <p14:tracePt t="30024" x="6572250" y="2501900"/>
          <p14:tracePt t="30040" x="6553200" y="2451100"/>
          <p14:tracePt t="30057" x="6540500" y="2393950"/>
          <p14:tracePt t="30075" x="6521450" y="2298700"/>
          <p14:tracePt t="30091" x="6502400" y="2222500"/>
          <p14:tracePt t="30107" x="6496050" y="2139950"/>
          <p14:tracePt t="30124" x="6483350" y="1993900"/>
          <p14:tracePt t="30141" x="6457950" y="1911350"/>
          <p14:tracePt t="30157" x="6426200" y="1835150"/>
          <p14:tracePt t="30175" x="6400800" y="1758950"/>
          <p14:tracePt t="30191" x="6388100" y="1746250"/>
          <p14:tracePt t="30335" x="6388100" y="1752600"/>
          <p14:tracePt t="30342" x="6388100" y="1765300"/>
          <p14:tracePt t="30358" x="6432550" y="1790700"/>
          <p14:tracePt t="30374" x="6489700" y="1841500"/>
          <p14:tracePt t="30392" x="6565900" y="1879600"/>
          <p14:tracePt t="30407" x="6680200" y="1936750"/>
          <p14:tracePt t="30425" x="6832600" y="1981200"/>
          <p14:tracePt t="30441" x="7023100" y="2032000"/>
          <p14:tracePt t="30459" x="7264400" y="2089150"/>
          <p14:tracePt t="30474" x="7499350" y="2146300"/>
          <p14:tracePt t="30490" x="7664450" y="2190750"/>
          <p14:tracePt t="30507" x="7727950" y="2222500"/>
          <p14:tracePt t="30524" x="7759700" y="2228850"/>
          <p14:tracePt t="30813" x="7766050" y="2241550"/>
          <p14:tracePt t="30821" x="7778750" y="2241550"/>
          <p14:tracePt t="30830" x="7785100" y="2241550"/>
          <p14:tracePt t="30853" x="7797800" y="2241550"/>
          <p14:tracePt t="30862" x="7804150" y="2241550"/>
          <p14:tracePt t="31012" x="7804150" y="2247900"/>
          <p14:tracePt t="31020" x="7816850" y="2247900"/>
          <p14:tracePt t="31029" x="7823200" y="2260600"/>
          <p14:tracePt t="31041" x="7835900" y="2266950"/>
          <p14:tracePt t="31057" x="7842250" y="2266950"/>
          <p14:tracePt t="31100" x="7842250" y="2260600"/>
          <p14:tracePt t="31108" x="7842250" y="2235200"/>
          <p14:tracePt t="31117" x="7842250" y="2203450"/>
          <p14:tracePt t="31125" x="7842250" y="2165350"/>
          <p14:tracePt t="31141" x="7842250" y="2089150"/>
          <p14:tracePt t="31158" x="7816850" y="2025650"/>
          <p14:tracePt t="31174" x="7791450" y="1968500"/>
          <p14:tracePt t="31191" x="7759700" y="1936750"/>
          <p14:tracePt t="31208" x="7740650" y="1917700"/>
          <p14:tracePt t="31224" x="7715250" y="1917700"/>
          <p14:tracePt t="31241" x="7696200" y="1917700"/>
          <p14:tracePt t="31257" x="7677150" y="1974850"/>
          <p14:tracePt t="31274" x="7626350" y="2070100"/>
          <p14:tracePt t="31291" x="7588250" y="2203450"/>
          <p14:tracePt t="31307" x="7550150" y="2362200"/>
          <p14:tracePt t="31324" x="7531100" y="2546350"/>
          <p14:tracePt t="31341" x="7537450" y="2622550"/>
          <p14:tracePt t="31357" x="7556500" y="2628900"/>
          <p14:tracePt t="31374" x="7575550" y="2628900"/>
          <p14:tracePt t="31391" x="7626350" y="2559050"/>
          <p14:tracePt t="31407" x="7670800" y="2413000"/>
          <p14:tracePt t="31425" x="7689850" y="2279650"/>
          <p14:tracePt t="31441" x="7689850" y="2197100"/>
          <p14:tracePt t="31457" x="7683500" y="2159000"/>
          <p14:tracePt t="31474" x="7677150" y="2139950"/>
          <p14:tracePt t="31490" x="7664450" y="2139950"/>
          <p14:tracePt t="31507" x="7664450" y="2127250"/>
          <p14:tracePt t="31541" x="7658100" y="2127250"/>
          <p14:tracePt t="31772" x="7645400" y="2127250"/>
          <p14:tracePt t="31780" x="7645400" y="2120900"/>
          <p14:tracePt t="31790" x="7639050" y="2120900"/>
          <p14:tracePt t="31821" x="7626350" y="2120900"/>
          <p14:tracePt t="32557" x="7626350" y="2127250"/>
          <p14:tracePt t="32565" x="7632700" y="2165350"/>
          <p14:tracePt t="32574" x="7651750" y="2209800"/>
          <p14:tracePt t="32590" x="7689850" y="2298700"/>
          <p14:tracePt t="32607" x="7727950" y="2362200"/>
          <p14:tracePt t="32625" x="7759700" y="2419350"/>
          <p14:tracePt t="32641" x="7785100" y="2457450"/>
          <p14:tracePt t="32658" x="7804150" y="2489200"/>
          <p14:tracePt t="32674" x="7835900" y="2527300"/>
          <p14:tracePt t="32677" x="7842250" y="2533650"/>
          <p14:tracePt t="32691" x="7854950" y="2546350"/>
          <p14:tracePt t="32707" x="7874000" y="2565400"/>
          <p14:tracePt t="32724" x="7899400" y="2571750"/>
          <p14:tracePt t="32741" x="7918450" y="2584450"/>
          <p14:tracePt t="32757" x="7937500" y="2584450"/>
          <p14:tracePt t="32774" x="7988300" y="2565400"/>
          <p14:tracePt t="32791" x="8064500" y="2520950"/>
          <p14:tracePt t="32807" x="8147050" y="2463800"/>
          <p14:tracePt t="32824" x="8235950" y="2406650"/>
          <p14:tracePt t="32841" x="8293100" y="2355850"/>
          <p14:tracePt t="32857" x="8331200" y="2311400"/>
          <p14:tracePt t="32874" x="8337550" y="2260600"/>
          <p14:tracePt t="32890" x="8337550" y="2216150"/>
          <p14:tracePt t="32908" x="8337550" y="2203450"/>
          <p14:tracePt t="32924" x="8337550" y="2197100"/>
          <p14:tracePt t="32973" x="8337550" y="2203450"/>
          <p14:tracePt t="32980" x="8337550" y="2209800"/>
          <p14:tracePt t="32990" x="8350250" y="2228850"/>
          <p14:tracePt t="33007" x="8356600" y="2279650"/>
          <p14:tracePt t="33024" x="8369300" y="2336800"/>
          <p14:tracePt t="33041" x="8369300" y="2413000"/>
          <p14:tracePt t="33057" x="8369300" y="2489200"/>
          <p14:tracePt t="33074" x="8350250" y="2552700"/>
          <p14:tracePt t="33090" x="8343900" y="2571750"/>
          <p14:tracePt t="33124" x="8293100" y="2546350"/>
          <p14:tracePt t="33140" x="8229600" y="2470150"/>
          <p14:tracePt t="33157" x="8121650" y="2368550"/>
          <p14:tracePt t="33174" x="8020050" y="2273300"/>
          <p14:tracePt t="33191" x="7905750" y="2184400"/>
          <p14:tracePt t="33207" x="7810500" y="2127250"/>
          <p14:tracePt t="33223" x="7715250" y="2070100"/>
          <p14:tracePt t="33240" x="7626350" y="2025650"/>
          <p14:tracePt t="33257" x="7543800" y="1968500"/>
          <p14:tracePt t="33274" x="7454900" y="1911350"/>
          <p14:tracePt t="33290" x="7340600" y="1803400"/>
          <p14:tracePt t="33307" x="7277100" y="1758950"/>
          <p14:tracePt t="33324" x="7207250" y="1701800"/>
          <p14:tracePt t="33340" x="7181850" y="1670050"/>
          <p14:tracePt t="33358" x="7169150" y="1651000"/>
          <p14:tracePt t="33437" x="7169150" y="1657350"/>
          <p14:tracePt t="33452" x="7169150" y="1670050"/>
          <p14:tracePt t="33460" x="7169150" y="1676400"/>
          <p14:tracePt t="33468" x="7175500" y="1695450"/>
          <p14:tracePt t="33477" x="7188200" y="1708150"/>
          <p14:tracePt t="33491" x="7194550" y="1727200"/>
          <p14:tracePt t="33507" x="7207250" y="1746250"/>
          <p14:tracePt t="33524" x="7226300" y="1784350"/>
          <p14:tracePt t="33541" x="7232650" y="1809750"/>
          <p14:tracePt t="33557" x="7232650" y="1828800"/>
          <p14:tracePt t="33574" x="7245350" y="1847850"/>
          <p14:tracePt t="33590" x="7245350" y="1866900"/>
          <p14:tracePt t="33607" x="7245350" y="1879600"/>
          <p14:tracePt t="33916" x="7239000" y="1873250"/>
          <p14:tracePt t="33926" x="7219950" y="1860550"/>
          <p14:tracePt t="33932" x="7207250" y="1854200"/>
          <p14:tracePt t="33941" x="7200900" y="1854200"/>
          <p14:tracePt t="33957" x="7188200" y="1841500"/>
          <p14:tracePt t="34517" x="7188200" y="1847850"/>
          <p14:tracePt t="34540" x="7181850" y="1860550"/>
          <p14:tracePt t="34557" x="7181850" y="1866900"/>
          <p14:tracePt t="34614" x="7181850" y="1879600"/>
          <p14:tracePt t="34652" x="7169150" y="1885950"/>
          <p14:tracePt t="34719" x="7169150" y="1898650"/>
          <p14:tracePt t="34734" x="7162800" y="1905000"/>
          <p14:tracePt t="35158" x="7162800" y="1917700"/>
          <p14:tracePt t="35173" x="7162800" y="1924050"/>
          <p14:tracePt t="35180" x="7150100" y="1936750"/>
          <p14:tracePt t="35197" x="7150100" y="1943100"/>
          <p14:tracePt t="35207" x="7150100" y="1955800"/>
          <p14:tracePt t="35224" x="7150100" y="1962150"/>
          <p14:tracePt t="35244" x="7150100" y="1974850"/>
          <p14:tracePt t="35285" x="7150100" y="1981200"/>
          <p14:tracePt t="35308" x="7143750" y="1981200"/>
          <p14:tracePt t="35317" x="7143750" y="1993900"/>
          <p14:tracePt t="35334" x="7143750" y="2000250"/>
          <p14:tracePt t="35349" x="7143750" y="2012950"/>
          <p14:tracePt t="35364" x="7143750" y="2019300"/>
          <p14:tracePt t="35388" x="7143750" y="2032000"/>
          <p14:tracePt t="35412" x="7143750" y="2038350"/>
          <p14:tracePt t="35436" x="7131050" y="2051050"/>
          <p14:tracePt t="35460" x="7131050" y="2057400"/>
          <p14:tracePt t="35476" x="7124700" y="2057400"/>
          <p14:tracePt t="35509" x="7124700" y="2070100"/>
          <p14:tracePt t="35524" x="7112000" y="2070100"/>
          <p14:tracePt t="35565" x="7112000" y="2076450"/>
          <p14:tracePt t="35956" x="7105650" y="2076450"/>
          <p14:tracePt t="35965" x="7105650" y="2095500"/>
          <p14:tracePt t="35974" x="7105650" y="2108200"/>
          <p14:tracePt t="35994" x="7105650" y="2127250"/>
          <p14:tracePt t="36009" x="7092950" y="2171700"/>
          <p14:tracePt t="36024" x="7086600" y="2228850"/>
          <p14:tracePt t="36040" x="7073900" y="2317750"/>
          <p14:tracePt t="36057" x="7054850" y="2393950"/>
          <p14:tracePt t="36074" x="7054850" y="2470150"/>
          <p14:tracePt t="36091" x="7048500" y="2546350"/>
          <p14:tracePt t="36107" x="7048500" y="2609850"/>
          <p14:tracePt t="36124" x="7035800" y="2705100"/>
          <p14:tracePt t="36141" x="7029450" y="2762250"/>
          <p14:tracePt t="36158" x="7029450" y="2813050"/>
          <p14:tracePt t="36175" x="7029450" y="2857500"/>
          <p14:tracePt t="36191" x="7016750" y="2895600"/>
          <p14:tracePt t="36207" x="7016750" y="2914650"/>
          <p14:tracePt t="36224" x="7016750" y="2927350"/>
          <p14:tracePt t="36285" x="7016750" y="2921000"/>
          <p14:tracePt t="36292" x="7023100" y="2901950"/>
          <p14:tracePt t="36301" x="7023100" y="2863850"/>
          <p14:tracePt t="36309" x="7035800" y="2806700"/>
          <p14:tracePt t="36324" x="7061200" y="2660650"/>
          <p14:tracePt t="36340" x="7080250" y="2489200"/>
          <p14:tracePt t="36357" x="7092950" y="2330450"/>
          <p14:tracePt t="36374" x="7092950" y="2197100"/>
          <p14:tracePt t="36390" x="7092950" y="2101850"/>
          <p14:tracePt t="36408" x="7092950" y="2051050"/>
          <p14:tracePt t="36424" x="7092950" y="2044700"/>
          <p14:tracePt t="36494" x="7092950" y="2051050"/>
          <p14:tracePt t="36503" x="7092950" y="2057400"/>
          <p14:tracePt t="36512" x="7092950" y="2089150"/>
          <p14:tracePt t="36526" x="7092950" y="2165350"/>
          <p14:tracePt t="36541" x="7092950" y="2247900"/>
          <p14:tracePt t="36558" x="7092950" y="2324100"/>
          <p14:tracePt t="36574" x="7092950" y="2400300"/>
          <p14:tracePt t="36590" x="7092950" y="2514600"/>
          <p14:tracePt t="36607" x="7092950" y="2571750"/>
          <p14:tracePt t="36624" x="7092950" y="2628900"/>
          <p14:tracePt t="36640" x="7092950" y="2679700"/>
          <p14:tracePt t="36658" x="7092950" y="2705100"/>
          <p14:tracePt t="36674" x="7092950" y="2724150"/>
          <p14:tracePt t="36691" x="7092950" y="2736850"/>
          <p14:tracePt t="37285" x="7092950" y="2743200"/>
          <p14:tracePt t="37293" x="7092950" y="2755900"/>
          <p14:tracePt t="37341" x="7092950" y="2762250"/>
          <p14:tracePt t="37381" x="7092950" y="2774950"/>
          <p14:tracePt t="37388" x="7092950" y="2813050"/>
          <p14:tracePt t="37397" x="7092950" y="2832100"/>
          <p14:tracePt t="37408" x="7092950" y="2857500"/>
          <p14:tracePt t="37425" x="7073900" y="2914650"/>
          <p14:tracePt t="37444" x="7054850" y="2965450"/>
          <p14:tracePt t="37458" x="7029450" y="3028950"/>
          <p14:tracePt t="37477" x="6978650" y="3117850"/>
          <p14:tracePt t="37492" x="6940550" y="3194050"/>
          <p14:tracePt t="37508" x="6915150" y="3251200"/>
          <p14:tracePt t="37524" x="6896100" y="3270250"/>
          <p14:tracePt t="37540" x="6864350" y="3327400"/>
          <p14:tracePt t="37557" x="6858000" y="3333750"/>
          <p14:tracePt t="37629" x="6845300" y="3333750"/>
          <p14:tracePt t="37636" x="6838950" y="3346450"/>
          <p14:tracePt t="37644" x="6826250" y="3352800"/>
          <p14:tracePt t="37657" x="6819900" y="3352800"/>
          <p14:tracePt t="37674" x="6807200" y="3365500"/>
          <p14:tracePt t="37677" x="6807200" y="3371850"/>
          <p14:tracePt t="37690" x="6800850" y="3384550"/>
          <p14:tracePt t="37707" x="6769100" y="3422650"/>
          <p14:tracePt t="37724" x="6724650" y="3498850"/>
          <p14:tracePt t="37740" x="6692900" y="3562350"/>
          <p14:tracePt t="37758" x="6654800" y="3632200"/>
          <p14:tracePt t="37774" x="6629400" y="3708400"/>
          <p14:tracePt t="37790" x="6591300" y="3784600"/>
          <p14:tracePt t="37807" x="6553200" y="3860800"/>
          <p14:tracePt t="37824" x="6521450" y="3917950"/>
          <p14:tracePt t="37841" x="6483350" y="3975100"/>
          <p14:tracePt t="37857" x="6464300" y="3981450"/>
          <p14:tracePt t="37901" x="6464300" y="3994150"/>
          <p14:tracePt t="37917" x="6464300" y="4000500"/>
          <p14:tracePt t="37933" x="6464300" y="4013200"/>
          <p14:tracePt t="37942" x="6457950" y="4019550"/>
          <p14:tracePt t="37957" x="6457950" y="4032250"/>
          <p14:tracePt t="37981" x="6457950" y="4038600"/>
          <p14:tracePt t="37991" x="6464300" y="4051300"/>
          <p14:tracePt t="38007" x="6489700" y="4095750"/>
          <p14:tracePt t="38024" x="6540500" y="4171950"/>
          <p14:tracePt t="38041" x="6604000" y="4267200"/>
          <p14:tracePt t="38057" x="6673850" y="4362450"/>
          <p14:tracePt t="38074" x="6775450" y="4495800"/>
          <p14:tracePt t="38090" x="6889750" y="4648200"/>
          <p14:tracePt t="38108" x="7061200" y="4876800"/>
          <p14:tracePt t="38124" x="7175500" y="5010150"/>
          <p14:tracePt t="38140" x="7302500" y="5156200"/>
          <p14:tracePt t="38157" x="7416800" y="5276850"/>
          <p14:tracePt t="38175" x="7512050" y="5372100"/>
          <p14:tracePt t="38191" x="7626350" y="5461000"/>
          <p14:tracePt t="38207" x="7702550" y="5480050"/>
          <p14:tracePt t="38224" x="7778750" y="5480050"/>
          <p14:tracePt t="38240" x="7842250" y="5480050"/>
          <p14:tracePt t="38257" x="7931150" y="5441950"/>
          <p14:tracePt t="38274" x="7994650" y="5403850"/>
          <p14:tracePt t="38291" x="8032750" y="5359400"/>
          <p14:tracePt t="38307" x="8140700" y="5137150"/>
          <p14:tracePt t="38324" x="8140700" y="5060950"/>
          <p14:tracePt t="38340" x="8102600" y="5022850"/>
          <p14:tracePt t="38357" x="8020050" y="4984750"/>
          <p14:tracePt t="38374" x="7893050" y="4965700"/>
          <p14:tracePt t="38390" x="7816850" y="4984750"/>
          <p14:tracePt t="38408" x="7696200" y="5029200"/>
          <p14:tracePt t="38424" x="7581900" y="5099050"/>
          <p14:tracePt t="38441" x="7493000" y="5175250"/>
          <p14:tracePt t="38457" x="7448550" y="5238750"/>
          <p14:tracePt t="38475" x="7429500" y="5295900"/>
          <p14:tracePt t="38490" x="7416800" y="5334000"/>
          <p14:tracePt t="38507" x="7423150" y="5365750"/>
          <p14:tracePt t="38524" x="7423150" y="5391150"/>
          <p14:tracePt t="38540" x="7435850" y="5391150"/>
          <p14:tracePt t="41869" x="7429500" y="5391150"/>
          <p14:tracePt t="41877" x="7378700" y="5410200"/>
          <p14:tracePt t="41884" x="7340600" y="5422900"/>
          <p14:tracePt t="41892" x="7315200" y="5429250"/>
          <p14:tracePt t="41908" x="7296150" y="5441950"/>
          <p14:tracePt t="41924" x="7245350" y="5448300"/>
          <p14:tracePt t="41941" x="7207250" y="5461000"/>
          <p14:tracePt t="41957" x="7169150" y="5461000"/>
          <p14:tracePt t="41974" x="7143750" y="5467350"/>
          <p14:tracePt t="41991" x="7124700" y="5486400"/>
          <p14:tracePt t="42008" x="7086600" y="5537200"/>
          <p14:tracePt t="42024" x="7054850" y="5613400"/>
          <p14:tracePt t="42041" x="7048500" y="5708650"/>
          <p14:tracePt t="42057" x="7054850" y="5829300"/>
          <p14:tracePt t="42074" x="7099300" y="6013450"/>
          <p14:tracePt t="42091" x="7156450" y="6115050"/>
          <p14:tracePt t="42107" x="7232650" y="6223000"/>
          <p14:tracePt t="42124" x="7397750" y="6343650"/>
          <p14:tracePt t="42141" x="7537450" y="6400800"/>
          <p14:tracePt t="42158" x="7708900" y="6419850"/>
          <p14:tracePt t="42174" x="7975600" y="6394450"/>
          <p14:tracePt t="42191" x="8159750" y="6330950"/>
          <p14:tracePt t="42207" x="8299450" y="6242050"/>
          <p14:tracePt t="42224" x="8388350" y="6159500"/>
          <p14:tracePt t="42240" x="8413750" y="6064250"/>
          <p14:tracePt t="42258" x="8413750" y="5969000"/>
          <p14:tracePt t="42274" x="8362950" y="5880100"/>
          <p14:tracePt t="42290" x="8248650" y="5784850"/>
          <p14:tracePt t="42307" x="8178800" y="5746750"/>
          <p14:tracePt t="42323" x="8153400" y="5740400"/>
          <p14:tracePt t="42324" x="8140700" y="5740400"/>
          <p14:tracePt t="42357" x="8140700" y="5727700"/>
          <p14:tracePt t="48717" x="8159750" y="5721350"/>
          <p14:tracePt t="48725" x="8178800" y="5708650"/>
          <p14:tracePt t="48733" x="8197850" y="5702300"/>
          <p14:tracePt t="48742" x="8223250" y="5683250"/>
          <p14:tracePt t="48758" x="8318500" y="5645150"/>
          <p14:tracePt t="48774" x="8413750" y="5607050"/>
          <p14:tracePt t="48791" x="8489950" y="5575300"/>
          <p14:tracePt t="48808" x="8566150" y="5549900"/>
          <p14:tracePt t="48824" x="8623300" y="5530850"/>
          <p14:tracePt t="48841" x="8661400" y="5518150"/>
          <p14:tracePt t="48858" x="8680450" y="5518150"/>
          <p14:tracePt t="48874" x="8693150" y="5518150"/>
          <p14:tracePt t="48907" x="8712200" y="5511800"/>
          <p14:tracePt t="48925" x="8769350" y="5499100"/>
          <p14:tracePt t="48942" x="8807450" y="5480050"/>
          <p14:tracePt t="48957" x="8826500" y="5473700"/>
          <p14:tracePt t="48974" x="8851900" y="5441950"/>
          <p14:tracePt t="48992" x="8883650" y="5365750"/>
          <p14:tracePt t="49008" x="8902700" y="5149850"/>
          <p14:tracePt t="49024" x="8877300" y="4940300"/>
          <p14:tracePt t="49040" x="8820150" y="4711700"/>
          <p14:tracePt t="49057" x="8750300" y="4483100"/>
          <p14:tracePt t="49074" x="8674100" y="4254500"/>
          <p14:tracePt t="49091" x="8597900" y="4032250"/>
          <p14:tracePt t="49108" x="8439150" y="3663950"/>
          <p14:tracePt t="49124" x="8388350" y="3536950"/>
          <p14:tracePt t="49140" x="8362950" y="3441700"/>
          <p14:tracePt t="49158" x="8343900" y="3378200"/>
          <p14:tracePt t="49175" x="8331200" y="3340100"/>
          <p14:tracePt t="49191" x="8324850" y="3321050"/>
          <p14:tracePt t="49207" x="8324850" y="3302000"/>
          <p14:tracePt t="49224" x="8312150" y="3282950"/>
          <p14:tracePt t="49241" x="8312150" y="3206750"/>
          <p14:tracePt t="49257" x="8305800" y="3136900"/>
          <p14:tracePt t="49274" x="8305800" y="3111500"/>
          <p14:tracePt t="49291" x="8305800" y="3092450"/>
          <p14:tracePt t="49307" x="8293100" y="3054350"/>
          <p14:tracePt t="49324" x="8286750" y="2959100"/>
          <p14:tracePt t="49340" x="8286750" y="2901950"/>
          <p14:tracePt t="49357" x="8286750" y="2870200"/>
          <p14:tracePt t="49469" x="8274050" y="2863850"/>
          <p14:tracePt t="49476" x="8267700" y="2851150"/>
          <p14:tracePt t="49484" x="8248650" y="2851150"/>
          <p14:tracePt t="49493" x="8216900" y="2844800"/>
          <p14:tracePt t="49507" x="8197850" y="2825750"/>
          <p14:tracePt t="49525" x="8121650" y="2774950"/>
          <p14:tracePt t="49541" x="8064500" y="2749550"/>
          <p14:tracePt t="49558" x="8020050" y="2730500"/>
          <p14:tracePt t="50383" x="8007350" y="2730500"/>
          <p14:tracePt t="50390" x="7988300" y="2717800"/>
          <p14:tracePt t="50398" x="7981950" y="2698750"/>
          <p14:tracePt t="50410" x="7962900" y="2692400"/>
          <p14:tracePt t="50425" x="7931150" y="2660650"/>
          <p14:tracePt t="50441" x="7905750" y="2635250"/>
          <p14:tracePt t="50458" x="7867650" y="2597150"/>
          <p14:tracePt t="50474" x="7835900" y="2559050"/>
          <p14:tracePt t="50491" x="7810500" y="2508250"/>
          <p14:tracePt t="50507" x="7791450" y="2489200"/>
          <p14:tracePt t="50523" x="7778750" y="2482850"/>
          <p14:tracePt t="50541" x="7772400" y="2470150"/>
          <p14:tracePt t="50805" x="7759700" y="2470150"/>
          <p14:tracePt t="50845" x="7759700" y="2476500"/>
          <p14:tracePt t="50852" x="7759700" y="2489200"/>
          <p14:tracePt t="50862" x="7759700" y="2495550"/>
          <p14:tracePt t="50874" x="7759700" y="2508250"/>
          <p14:tracePt t="50891" x="7759700" y="2527300"/>
          <p14:tracePt t="51044" x="7753350" y="2520950"/>
          <p14:tracePt t="51052" x="7740650" y="2520950"/>
          <p14:tracePt t="51060" x="7721600" y="2508250"/>
          <p14:tracePt t="51074" x="7702550" y="2501900"/>
          <p14:tracePt t="51091" x="7639050" y="2463800"/>
          <p14:tracePt t="51107" x="7531100" y="2425700"/>
          <p14:tracePt t="51124" x="7359650" y="2355850"/>
          <p14:tracePt t="51140" x="7264400" y="2330450"/>
          <p14:tracePt t="51157" x="7169150" y="2298700"/>
          <p14:tracePt t="51174" x="7054850" y="2254250"/>
          <p14:tracePt t="51190" x="6953250" y="2203450"/>
          <p14:tracePt t="51207" x="6883400" y="2178050"/>
          <p14:tracePt t="51224" x="6845300" y="2159000"/>
          <p14:tracePt t="51241" x="6826250" y="2146300"/>
          <p14:tracePt t="51501" x="6819900" y="2152650"/>
          <p14:tracePt t="51509" x="6807200" y="2171700"/>
          <p14:tracePt t="51517" x="6800850" y="2184400"/>
          <p14:tracePt t="51527" x="6781800" y="2203450"/>
          <p14:tracePt t="51541" x="6762750" y="2228850"/>
          <p14:tracePt t="51558" x="6731000" y="2247900"/>
          <p14:tracePt t="51574" x="6711950" y="2266950"/>
          <p14:tracePt t="51591" x="6705600" y="2279650"/>
          <p14:tracePt t="51607" x="6692900" y="2286000"/>
          <p14:tracePt t="51623" x="6673850" y="2298700"/>
          <p14:tracePt t="51640" x="6673850" y="2317750"/>
          <p14:tracePt t="51657" x="6667500" y="2343150"/>
          <p14:tracePt t="51674" x="6648450" y="2362200"/>
          <p14:tracePt t="51691" x="6629400" y="2413000"/>
          <p14:tracePt t="51707" x="6629400" y="2438400"/>
          <p14:tracePt t="51724" x="6610350" y="2489200"/>
          <p14:tracePt t="51741" x="6597650" y="2533650"/>
          <p14:tracePt t="51757" x="6591300" y="2590800"/>
          <p14:tracePt t="51774" x="6578600" y="2641600"/>
          <p14:tracePt t="51791" x="6553200" y="2717800"/>
          <p14:tracePt t="51807" x="6534150" y="2762250"/>
          <p14:tracePt t="51823" x="6515100" y="2800350"/>
          <p14:tracePt t="51841" x="6496050" y="2819400"/>
          <p14:tracePt t="51857" x="6477000" y="2832100"/>
          <p14:tracePt t="51874" x="6445250" y="2838450"/>
          <p14:tracePt t="51891" x="6388100" y="2838450"/>
          <p14:tracePt t="51907" x="6330950" y="2851150"/>
          <p14:tracePt t="51925" x="6267450" y="2851150"/>
          <p14:tracePt t="51941" x="6229350" y="2857500"/>
          <p14:tracePt t="51957" x="6210300" y="2857500"/>
          <p14:tracePt t="52662" x="6197600" y="2857500"/>
          <p14:tracePt t="52717" x="6191250" y="2857500"/>
          <p14:tracePt t="52830" x="6178550" y="2857500"/>
          <p14:tracePt t="52862" x="6172200" y="2870200"/>
          <p14:tracePt t="52917" x="6159500" y="2870200"/>
          <p14:tracePt t="52951" x="6153150" y="2870200"/>
          <p14:tracePt t="61071" x="6140450" y="2870200"/>
          <p14:tracePt t="61087" x="6140450" y="2876550"/>
          <p14:tracePt t="61109" x="6140450" y="2889250"/>
          <p14:tracePt t="61117" x="6134100" y="2889250"/>
          <p14:tracePt t="61128" x="6121400" y="2889250"/>
          <p14:tracePt t="62429" x="6121400" y="2895600"/>
          <p14:tracePt t="62437" x="6115050" y="2895600"/>
          <p14:tracePt t="62445" x="6115050" y="2908300"/>
          <p14:tracePt t="62485" x="6102350" y="2908300"/>
          <p14:tracePt t="66565" x="6102350" y="2914650"/>
          <p14:tracePt t="66589" x="6102350" y="2927350"/>
          <p14:tracePt t="66621" x="6096000" y="2927350"/>
          <p14:tracePt t="66870" x="6083300" y="2927350"/>
          <p14:tracePt t="67654" x="6076950" y="2927350"/>
          <p14:tracePt t="67661" x="6064250" y="2927350"/>
          <p14:tracePt t="67677" x="6057900" y="2927350"/>
          <p14:tracePt t="67691" x="6045200" y="2927350"/>
          <p14:tracePt t="67709" x="6038850" y="2927350"/>
          <p14:tracePt t="67725" x="6026150" y="2927350"/>
          <p14:tracePt t="67774" x="6019800" y="2927350"/>
          <p14:tracePt t="67783" x="6007100" y="2927350"/>
          <p14:tracePt t="67791" x="5988050" y="2933700"/>
          <p14:tracePt t="67808" x="5969000" y="2946400"/>
          <p14:tracePt t="67824" x="5969000" y="2952750"/>
          <p14:tracePt t="67840" x="5949950" y="2971800"/>
          <p14:tracePt t="67857" x="5911850" y="2990850"/>
          <p14:tracePt t="67873" x="5867400" y="3060700"/>
          <p14:tracePt t="67891" x="5835650" y="3117850"/>
          <p14:tracePt t="67908" x="5873750" y="3232150"/>
          <p14:tracePt t="67925" x="5911850" y="3276600"/>
          <p14:tracePt t="67943" x="5911850" y="3308350"/>
          <p14:tracePt t="68060" x="5911850" y="3302000"/>
          <p14:tracePt t="68078" x="5911850" y="3327400"/>
          <p14:tracePt t="68084" x="5911850" y="3352800"/>
          <p14:tracePt t="68573" x="5905500" y="3352800"/>
          <p14:tracePt t="68581" x="5892800" y="3340100"/>
          <p14:tracePt t="68591" x="5886450" y="3308350"/>
          <p14:tracePt t="68607" x="5873750" y="3244850"/>
          <p14:tracePt t="68624" x="5873750" y="3213100"/>
          <p14:tracePt t="68641" x="5867400" y="3187700"/>
          <p14:tracePt t="68658" x="5816600" y="3155950"/>
          <p14:tracePt t="68674" x="5740400" y="3136900"/>
          <p14:tracePt t="68676" x="5695950" y="3130550"/>
          <p14:tracePt t="68691" x="5638800" y="3130550"/>
          <p14:tracePt t="68707" x="5492750" y="3111500"/>
          <p14:tracePt t="68724" x="5207000" y="3054350"/>
          <p14:tracePt t="68741" x="5010150" y="3003550"/>
          <p14:tracePt t="68757" x="4800600" y="2946400"/>
          <p14:tracePt t="68774" x="4711700" y="2921000"/>
          <p14:tracePt t="68791" x="4610100" y="2889250"/>
          <p14:tracePt t="68807" x="4464050" y="2863850"/>
          <p14:tracePt t="68824" x="4273550" y="2825750"/>
          <p14:tracePt t="68841" x="4064000" y="2768600"/>
          <p14:tracePt t="68857" x="3848100" y="2711450"/>
          <p14:tracePt t="68874" x="3638550" y="2654300"/>
          <p14:tracePt t="68890" x="3454400" y="2603500"/>
          <p14:tracePt t="68907" x="3257550" y="2565400"/>
          <p14:tracePt t="68924" x="2997200" y="2527300"/>
          <p14:tracePt t="68941" x="2838450" y="2508250"/>
          <p14:tracePt t="68958" x="2628900" y="2482850"/>
          <p14:tracePt t="68974" x="2540000" y="2470150"/>
          <p14:tracePt t="68990" x="2362200" y="2463800"/>
          <p14:tracePt t="69007" x="2171700" y="2432050"/>
          <p14:tracePt t="69024" x="2000250" y="2406650"/>
          <p14:tracePt t="69040" x="1854200" y="2355850"/>
          <p14:tracePt t="69057" x="1720850" y="2298700"/>
          <p14:tracePt t="69074" x="1625600" y="2254250"/>
          <p14:tracePt t="69090" x="1530350" y="2197100"/>
          <p14:tracePt t="69107" x="1485900" y="2159000"/>
          <p14:tracePt t="69124" x="1206500" y="1917700"/>
          <p14:tracePt t="69141" x="1111250" y="1854200"/>
          <p14:tracePt t="69157" x="895350" y="1701800"/>
          <p14:tracePt t="69174" x="590550" y="1492250"/>
          <p14:tracePt t="69190" x="387350" y="1365250"/>
          <p14:tracePt t="69208" x="196850" y="1231900"/>
          <p14:tracePt t="69224" x="0" y="1079500"/>
          <p14:tracePt t="72511" x="4940300" y="3670300"/>
          <p14:tracePt t="73633" x="0" y="0"/>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7"/>
            <a:ext cx="12192000" cy="637245"/>
          </a:xfrm>
          <a:solidFill>
            <a:srgbClr val="EA4335"/>
          </a:solidFill>
        </p:spPr>
        <p:txBody>
          <a:bodyPr>
            <a:noAutofit/>
          </a:bodyPr>
          <a:lstStyle/>
          <a:p>
            <a:r>
              <a:rPr lang="ja-JP" altLang="en-US" sz="3000" b="1" dirty="0" smtClean="0">
                <a:latin typeface="ＭＳ ゴシック" panose="020B0609070205080204" pitchFamily="49" charset="-128"/>
                <a:ea typeface="ＭＳ ゴシック" panose="020B0609070205080204" pitchFamily="49" charset="-128"/>
              </a:rPr>
              <a:t>　</a:t>
            </a:r>
            <a:r>
              <a:rPr lang="en-US" altLang="ja-JP" sz="3000" b="1" dirty="0" smtClean="0">
                <a:latin typeface="ＭＳ ゴシック" panose="020B0609070205080204" pitchFamily="49" charset="-128"/>
                <a:ea typeface="ＭＳ ゴシック" panose="020B0609070205080204" pitchFamily="49" charset="-128"/>
              </a:rPr>
              <a:t>D01 </a:t>
            </a:r>
            <a:r>
              <a:rPr lang="ja-JP" altLang="en-US" sz="3000" b="1" dirty="0" smtClean="0">
                <a:latin typeface="ＭＳ ゴシック" panose="020B0609070205080204" pitchFamily="49" charset="-128"/>
                <a:ea typeface="ＭＳ ゴシック" panose="020B0609070205080204" pitchFamily="49" charset="-128"/>
              </a:rPr>
              <a:t>研究成果 タイトル入力スペース</a:t>
            </a:r>
            <a:endParaRPr kumimoji="1" lang="ja-JP" altLang="en-US" sz="30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04649676"/>
      </p:ext>
    </p:extLst>
  </p:cSld>
  <p:clrMapOvr>
    <a:masterClrMapping/>
  </p:clrMapOvr>
  <mc:AlternateContent xmlns:mc="http://schemas.openxmlformats.org/markup-compatibility/2006" xmlns:p14="http://schemas.microsoft.com/office/powerpoint/2010/main">
    <mc:Choice Requires="p14">
      <p:transition spd="slow" p14:dur="2000" advTm="77236"/>
    </mc:Choice>
    <mc:Fallback xmlns="">
      <p:transition spd="slow" advTm="77236"/>
    </mc:Fallback>
  </mc:AlternateContent>
  <p:timing>
    <p:tnLst>
      <p:par>
        <p:cTn id="1" dur="indefinite" restart="never" nodeType="tmRoot"/>
      </p:par>
    </p:tnLst>
  </p:timing>
  <p:extLst mod="1">
    <p:ext uri="{3A86A75C-4F4B-4683-9AE1-C65F6400EC91}">
      <p14:laserTraceLst xmlns:p14="http://schemas.microsoft.com/office/powerpoint/2010/main">
        <p14:tracePtLst>
          <p14:tracePt t="3709" x="7308850" y="4203700"/>
          <p14:tracePt t="3716" x="7321550" y="4222750"/>
          <p14:tracePt t="3724" x="7340600" y="4229100"/>
          <p14:tracePt t="3744" x="7359650" y="4241800"/>
          <p14:tracePt t="3760" x="7366000" y="4248150"/>
          <p14:tracePt t="3775" x="7378700" y="4260850"/>
          <p14:tracePt t="3792" x="7385050" y="4260850"/>
          <p14:tracePt t="3917" x="7397750" y="4260850"/>
          <p14:tracePt t="3926" x="7397750" y="4267200"/>
          <p14:tracePt t="3948" x="7404100" y="4279900"/>
          <p14:tracePt t="3964" x="7416800" y="4286250"/>
          <p14:tracePt t="3973" x="7416800" y="4298950"/>
          <p14:tracePt t="3980" x="7423150" y="4318000"/>
          <p14:tracePt t="3990" x="7423150" y="4337050"/>
          <p14:tracePt t="4007" x="7423150" y="4375150"/>
          <p14:tracePt t="4024" x="7423150" y="4438650"/>
          <p14:tracePt t="4040" x="7442200" y="4552950"/>
          <p14:tracePt t="4057" x="7480300" y="4762500"/>
          <p14:tracePt t="4075" x="7556500" y="4953000"/>
          <p14:tracePt t="4093" x="7702550" y="5213350"/>
          <p14:tracePt t="4107" x="7766050" y="5276850"/>
          <p14:tracePt t="4124" x="7956550" y="5391150"/>
          <p14:tracePt t="4140" x="8051800" y="5429250"/>
          <p14:tracePt t="4174" x="8064500" y="5429250"/>
          <p14:tracePt t="4191" x="8089900" y="5429250"/>
          <p14:tracePt t="4238" x="8128000" y="5403850"/>
          <p14:tracePt t="4244" x="8178800" y="5346700"/>
          <p14:tracePt t="4257" x="8197850" y="5340350"/>
          <p14:tracePt t="4274" x="8197850" y="5353050"/>
          <p14:tracePt t="4290" x="8216900" y="5391150"/>
          <p14:tracePt t="4307" x="8242300" y="5422900"/>
          <p14:tracePt t="4324" x="8293100" y="5461000"/>
          <p14:tracePt t="4341" x="8312150" y="5480050"/>
          <p14:tracePt t="4357" x="8337550" y="5486400"/>
          <p14:tracePt t="4374" x="8375650" y="5486400"/>
          <p14:tracePt t="4390" x="8407400" y="5499100"/>
          <p14:tracePt t="4407" x="8407400" y="5518150"/>
          <p14:tracePt t="4476" x="8407400" y="5524500"/>
          <p14:tracePt t="4493" x="8407400" y="5537200"/>
          <p14:tracePt t="4501" x="8413750" y="5543550"/>
          <p14:tracePt t="4509" x="8426450" y="5556250"/>
          <p14:tracePt t="4524" x="8432800" y="5575300"/>
          <p14:tracePt t="4541" x="8445500" y="5575300"/>
          <p14:tracePt t="4557" x="8445500" y="5581650"/>
          <p14:tracePt t="4574" x="8464550" y="5581650"/>
          <p14:tracePt t="4591" x="8470900" y="5594350"/>
          <p14:tracePt t="4607" x="8483600" y="5613400"/>
          <p14:tracePt t="4624" x="8509000" y="5638800"/>
          <p14:tracePt t="4640" x="8540750" y="5676900"/>
          <p14:tracePt t="4658" x="8559800" y="5708650"/>
          <p14:tracePt t="4674" x="8566150" y="5727700"/>
          <p14:tracePt t="4677" x="8566150" y="5734050"/>
          <p14:tracePt t="4691" x="8578850" y="5734050"/>
          <p14:tracePt t="4707" x="8604250" y="5765800"/>
          <p14:tracePt t="4724" x="8616950" y="5784850"/>
          <p14:tracePt t="4741" x="8623300" y="5791200"/>
          <p14:tracePt t="4781" x="8623300" y="5803900"/>
          <p14:tracePt t="5805" x="8610600" y="5810250"/>
          <p14:tracePt t="5830" x="8540750" y="5861050"/>
          <p14:tracePt t="5838" x="8458200" y="5924550"/>
          <p14:tracePt t="5846" x="8369300" y="5981700"/>
          <p14:tracePt t="5858" x="8274050" y="6051550"/>
          <p14:tracePt t="5875" x="8083550" y="6172200"/>
          <p14:tracePt t="5894" x="7835900" y="6305550"/>
          <p14:tracePt t="5907" x="7778750" y="6337300"/>
          <p14:tracePt t="5925" x="7658100" y="6394450"/>
          <p14:tracePt t="5941" x="7581900" y="6419850"/>
          <p14:tracePt t="5957" x="7512050" y="6451600"/>
          <p14:tracePt t="5974" x="7340600" y="6515100"/>
          <p14:tracePt t="5991" x="7188200" y="6553200"/>
          <p14:tracePt t="6007" x="6991350" y="6591300"/>
          <p14:tracePt t="6024" x="6769100" y="6623050"/>
          <p14:tracePt t="6041" x="6521450" y="6642100"/>
          <p14:tracePt t="6058" x="6254750" y="6642100"/>
          <p14:tracePt t="6074" x="5988050" y="6642100"/>
          <p14:tracePt t="6091" x="5734050" y="6604000"/>
          <p14:tracePt t="6107" x="5238750" y="6489700"/>
          <p14:tracePt t="6124" x="4648200" y="6350000"/>
          <p14:tracePt t="6140" x="4273550" y="6254750"/>
          <p14:tracePt t="6157" x="3949700" y="6165850"/>
          <p14:tracePt t="6174" x="3657600" y="6051550"/>
          <p14:tracePt t="6191" x="3359150" y="5911850"/>
          <p14:tracePt t="6208" x="3067050" y="5765800"/>
          <p14:tracePt t="6224" x="2787650" y="5613400"/>
          <p14:tracePt t="6240" x="2476500" y="5435600"/>
          <p14:tracePt t="6258" x="2311400" y="5308600"/>
          <p14:tracePt t="6274" x="2171700" y="5156200"/>
          <p14:tracePt t="6291" x="2057400" y="5016500"/>
          <p14:tracePt t="6307" x="1987550" y="4826000"/>
          <p14:tracePt t="6324" x="1949450" y="4603750"/>
          <p14:tracePt t="6340" x="1955800" y="4483100"/>
          <p14:tracePt t="6357" x="2044700" y="4254500"/>
          <p14:tracePt t="6374" x="2203450" y="3949700"/>
          <p14:tracePt t="6390" x="2336800" y="3784600"/>
          <p14:tracePt t="6407" x="2508250" y="3625850"/>
          <p14:tracePt t="6424" x="2692400" y="3511550"/>
          <p14:tracePt t="6440" x="2787650" y="3473450"/>
          <p14:tracePt t="6457" x="3213100" y="3397250"/>
          <p14:tracePt t="6474" x="3549650" y="3422650"/>
          <p14:tracePt t="6491" x="3911600" y="3524250"/>
          <p14:tracePt t="6508" x="4254500" y="3695700"/>
          <p14:tracePt t="6524" x="4718050" y="4019550"/>
          <p14:tracePt t="6541" x="4965700" y="4248150"/>
          <p14:tracePt t="6557" x="5168900" y="4533900"/>
          <p14:tracePt t="6574" x="5207000" y="4660900"/>
          <p14:tracePt t="6591" x="5207000" y="4737100"/>
          <p14:tracePt t="6608" x="5207000" y="4775200"/>
          <p14:tracePt t="6623" x="5200650" y="4800600"/>
          <p14:tracePt t="6641" x="5187950" y="4832350"/>
          <p14:tracePt t="6657" x="5181600" y="4851400"/>
          <p14:tracePt t="6675" x="5181600" y="4870450"/>
          <p14:tracePt t="6677" x="5168900" y="4876800"/>
          <p14:tracePt t="6693" x="5168900" y="4889500"/>
          <p14:tracePt t="6707" x="5168900" y="4895850"/>
          <p14:tracePt t="6725" x="5162550" y="4895850"/>
          <p14:tracePt t="6740" x="5162550" y="4908550"/>
          <p14:tracePt t="7060" x="5162550" y="4914900"/>
          <p14:tracePt t="7404" x="5168900" y="4914900"/>
          <p14:tracePt t="7412" x="5175250" y="4927600"/>
          <p14:tracePt t="7428" x="5194300" y="4933950"/>
          <p14:tracePt t="7441" x="5194300" y="4946650"/>
          <p14:tracePt t="7458" x="5207000" y="4972050"/>
          <p14:tracePt t="7474" x="5251450" y="5003800"/>
          <p14:tracePt t="7491" x="5346700" y="5060950"/>
          <p14:tracePt t="7507" x="5556250" y="5143500"/>
          <p14:tracePt t="7524" x="5873750" y="5238750"/>
          <p14:tracePt t="7540" x="6102350" y="5314950"/>
          <p14:tracePt t="7557" x="6311900" y="5403850"/>
          <p14:tracePt t="7574" x="6451600" y="5467350"/>
          <p14:tracePt t="7775" x="6419850" y="5461000"/>
          <p14:tracePt t="7783" x="6388100" y="5454650"/>
          <p14:tracePt t="7791" x="6369050" y="5441950"/>
          <p14:tracePt t="7809" x="6369050" y="5435600"/>
          <p14:tracePt t="7830" x="6362700" y="5435600"/>
          <p14:tracePt t="7846" x="6362700" y="5441950"/>
          <p14:tracePt t="7858" x="6350000" y="5441950"/>
          <p14:tracePt t="7874" x="6343650" y="5448300"/>
          <p14:tracePt t="7892" x="6324600" y="5461000"/>
          <p14:tracePt t="7908" x="6305550" y="5467350"/>
          <p14:tracePt t="7924" x="6286500" y="5467350"/>
          <p14:tracePt t="7941" x="6286500" y="5461000"/>
          <p14:tracePt t="7980" x="6273800" y="5461000"/>
          <p14:tracePt t="7991" x="6267450" y="5461000"/>
          <p14:tracePt t="8021" x="6254750" y="5461000"/>
          <p14:tracePt t="8030" x="6254750" y="5480050"/>
          <p14:tracePt t="8042" x="6248400" y="5480050"/>
          <p14:tracePt t="8061" x="6210300" y="5505450"/>
          <p14:tracePt t="8075" x="6191250" y="5505450"/>
          <p14:tracePt t="8090" x="6140450" y="5505450"/>
          <p14:tracePt t="8107" x="6096000" y="5505450"/>
          <p14:tracePt t="8124" x="6076950" y="5492750"/>
          <p14:tracePt t="8189" x="6076950" y="5499100"/>
          <p14:tracePt t="8196" x="6064250" y="5499100"/>
          <p14:tracePt t="8207" x="6057900" y="5505450"/>
          <p14:tracePt t="8224" x="6026150" y="5505450"/>
          <p14:tracePt t="8242" x="5988050" y="5518150"/>
          <p14:tracePt t="8257" x="5949950" y="5524500"/>
          <p14:tracePt t="8274" x="5905500" y="5524500"/>
          <p14:tracePt t="8290" x="5829300" y="5537200"/>
          <p14:tracePt t="8307" x="5734050" y="5537200"/>
          <p14:tracePt t="8324" x="5581650" y="5530850"/>
          <p14:tracePt t="8340" x="5467350" y="5530850"/>
          <p14:tracePt t="8357" x="5334000" y="5530850"/>
          <p14:tracePt t="8376" x="5086350" y="5518150"/>
          <p14:tracePt t="8391" x="4902200" y="5511800"/>
          <p14:tracePt t="8408" x="4705350" y="5499100"/>
          <p14:tracePt t="8425" x="4483100" y="5492750"/>
          <p14:tracePt t="8441" x="4254500" y="5492750"/>
          <p14:tracePt t="8457" x="4019550" y="5492750"/>
          <p14:tracePt t="8474" x="3790950" y="5505450"/>
          <p14:tracePt t="8490" x="3581400" y="5537200"/>
          <p14:tracePt t="8508" x="3295650" y="5581650"/>
          <p14:tracePt t="8525" x="3073400" y="5632450"/>
          <p14:tracePt t="8540" x="2990850" y="5657850"/>
          <p14:tracePt t="8557" x="2933700" y="5689600"/>
          <p14:tracePt t="8574" x="2882900" y="5715000"/>
          <p14:tracePt t="8591" x="2838450" y="5734050"/>
          <p14:tracePt t="8607" x="2768600" y="5753100"/>
          <p14:tracePt t="8624" x="2743200" y="5765800"/>
          <p14:tracePt t="8640" x="2711450" y="5765800"/>
          <p14:tracePt t="8657" x="2692400" y="5772150"/>
          <p14:tracePt t="8674" x="2667000" y="5784850"/>
          <p14:tracePt t="8676" x="2654300" y="5784850"/>
          <p14:tracePt t="8692" x="2628900" y="5791200"/>
          <p14:tracePt t="8708" x="2609850" y="5791200"/>
          <p14:tracePt t="8724" x="2609850" y="5803900"/>
          <p14:tracePt t="8741" x="2597150" y="5803900"/>
          <p14:tracePt t="8757" x="2590800" y="5803900"/>
          <p14:tracePt t="11397" x="2590800" y="5797550"/>
          <p14:tracePt t="11404" x="2590800" y="5765800"/>
          <p14:tracePt t="11412" x="2590800" y="5727700"/>
          <p14:tracePt t="11425" x="2590800" y="5702300"/>
          <p14:tracePt t="11441" x="2590800" y="5645150"/>
          <p14:tracePt t="11457" x="2597150" y="5588000"/>
          <p14:tracePt t="11474" x="2597150" y="5518150"/>
          <p14:tracePt t="11490" x="2578100" y="5422900"/>
          <p14:tracePt t="11507" x="2533650" y="5302250"/>
          <p14:tracePt t="11524" x="2387600" y="4978400"/>
          <p14:tracePt t="11540" x="2311400" y="4826000"/>
          <p14:tracePt t="11557" x="2235200" y="4673600"/>
          <p14:tracePt t="11574" x="2171700" y="4527550"/>
          <p14:tracePt t="11591" x="2095500" y="4368800"/>
          <p14:tracePt t="11607" x="2019300" y="4184650"/>
          <p14:tracePt t="11624" x="1892300" y="3930650"/>
          <p14:tracePt t="11640" x="1816100" y="3784600"/>
          <p14:tracePt t="11658" x="1739900" y="3651250"/>
          <p14:tracePt t="11674" x="1682750" y="3549650"/>
          <p14:tracePt t="11691" x="1663700" y="3511550"/>
          <p14:tracePt t="11707" x="1625600" y="3454400"/>
          <p14:tracePt t="11724" x="1587500" y="3397250"/>
          <p14:tracePt t="11740" x="1587500" y="3378200"/>
          <p14:tracePt t="11757" x="1581150" y="3365500"/>
          <p14:tracePt t="11774" x="1562100" y="3365500"/>
          <p14:tracePt t="11791" x="1543050" y="3359150"/>
          <p14:tracePt t="11807" x="1530350" y="3340100"/>
          <p14:tracePt t="11824" x="1504950" y="3327400"/>
          <p14:tracePt t="11840" x="1485900" y="3308350"/>
          <p14:tracePt t="11857" x="1454150" y="3302000"/>
          <p14:tracePt t="11874" x="1428750" y="3282950"/>
          <p14:tracePt t="11890" x="1409700" y="3270250"/>
          <p14:tracePt t="11908" x="1377950" y="3251200"/>
          <p14:tracePt t="11925" x="1339850" y="3225800"/>
          <p14:tracePt t="11941" x="1333500" y="3213100"/>
          <p14:tracePt t="11957" x="1320800" y="3206750"/>
          <p14:tracePt t="11975" x="1301750" y="3187700"/>
          <p14:tracePt t="11990" x="1282700" y="3175000"/>
          <p14:tracePt t="12007" x="1263650" y="3149600"/>
          <p14:tracePt t="12025" x="1238250" y="3098800"/>
          <p14:tracePt t="12041" x="1200150" y="3035300"/>
          <p14:tracePt t="12057" x="1162050" y="2965450"/>
          <p14:tracePt t="12074" x="1143000" y="2921000"/>
          <p14:tracePt t="12091" x="1123950" y="2882900"/>
          <p14:tracePt t="12107" x="1111250" y="2851150"/>
          <p14:tracePt t="12124" x="1104900" y="2825750"/>
          <p14:tracePt t="12413" x="1104900" y="2832100"/>
          <p14:tracePt t="12420" x="1104900" y="2838450"/>
          <p14:tracePt t="12428" x="1111250" y="2857500"/>
          <p14:tracePt t="12441" x="1117600" y="2876550"/>
          <p14:tracePt t="12457" x="1155700" y="2933700"/>
          <p14:tracePt t="12474" x="1187450" y="2971800"/>
          <p14:tracePt t="12491" x="1206500" y="3003550"/>
          <p14:tracePt t="12507" x="1225550" y="3022600"/>
          <p14:tracePt t="12524" x="1231900" y="3022600"/>
          <p14:tracePt t="12550" x="1231900" y="3028950"/>
          <p14:tracePt t="12557" x="1244600" y="3028950"/>
          <p14:tracePt t="12598" x="1244600" y="3041650"/>
          <p14:tracePt t="12613" x="1244600" y="3048000"/>
          <p14:tracePt t="12637" x="1244600" y="3060700"/>
          <p14:tracePt t="12661" x="1244600" y="3067050"/>
          <p14:tracePt t="12679" x="1244600" y="3079750"/>
          <p14:tracePt t="12685" x="1250950" y="3079750"/>
          <p14:tracePt t="12694" x="1250950" y="3086100"/>
          <p14:tracePt t="12707" x="1250950" y="3098800"/>
          <p14:tracePt t="12724" x="1250950" y="3105150"/>
          <p14:tracePt t="12740" x="1250950" y="3117850"/>
          <p14:tracePt t="13445" x="1250950" y="3124200"/>
          <p14:tracePt t="13452" x="1250950" y="3155950"/>
          <p14:tracePt t="13461" x="1250950" y="3181350"/>
          <p14:tracePt t="13474" x="1250950" y="3219450"/>
          <p14:tracePt t="13492" x="1250950" y="3295650"/>
          <p14:tracePt t="13511" x="1263650" y="3422650"/>
          <p14:tracePt t="13524" x="1270000" y="3486150"/>
          <p14:tracePt t="13541" x="1289050" y="3613150"/>
          <p14:tracePt t="13558" x="1308100" y="3708400"/>
          <p14:tracePt t="13574" x="1327150" y="3790950"/>
          <p14:tracePt t="13590" x="1346200" y="3867150"/>
          <p14:tracePt t="13607" x="1377950" y="3956050"/>
          <p14:tracePt t="13625" x="1403350" y="4051300"/>
          <p14:tracePt t="13641" x="1435100" y="4127500"/>
          <p14:tracePt t="13658" x="1473200" y="4203700"/>
          <p14:tracePt t="13674" x="1530350" y="4286250"/>
          <p14:tracePt t="13677" x="1536700" y="4318000"/>
          <p14:tracePt t="13691" x="1568450" y="4343400"/>
          <p14:tracePt t="13707" x="1606550" y="4394200"/>
          <p14:tracePt t="13724" x="1663700" y="4457700"/>
          <p14:tracePt t="13744" x="1670050" y="4457700"/>
          <p14:tracePt t="13758" x="1708150" y="4470400"/>
          <p14:tracePt t="13774" x="1727200" y="4476750"/>
          <p14:tracePt t="13790" x="1739900" y="4476750"/>
          <p14:tracePt t="13807" x="1758950" y="4476750"/>
          <p14:tracePt t="13824" x="1816100" y="4470400"/>
          <p14:tracePt t="13840" x="1879600" y="4445000"/>
          <p14:tracePt t="13858" x="1955800" y="4394200"/>
          <p14:tracePt t="13874" x="2032000" y="4311650"/>
          <p14:tracePt t="13892" x="2139950" y="4108450"/>
          <p14:tracePt t="13907" x="2165350" y="4006850"/>
          <p14:tracePt t="13925" x="2159000" y="3879850"/>
          <p14:tracePt t="13941" x="2101850" y="3797300"/>
          <p14:tracePt t="13957" x="2082800" y="3778250"/>
          <p14:tracePt t="13974" x="2044700" y="3759200"/>
          <p14:tracePt t="13990" x="2006600" y="3740150"/>
          <p14:tracePt t="14007" x="1987550" y="3740150"/>
          <p14:tracePt t="14040" x="1981200" y="3746500"/>
          <p14:tracePt t="14057" x="1987550" y="3752850"/>
          <p14:tracePt t="14074" x="1987550" y="3765550"/>
          <p14:tracePt t="14091" x="1993900" y="3771900"/>
          <p14:tracePt t="14107" x="2012950" y="3771900"/>
          <p14:tracePt t="14123" x="2025650" y="3784600"/>
          <p14:tracePt t="14124" x="2032000" y="3790950"/>
          <p14:tracePt t="14141" x="2044700" y="3803650"/>
          <p14:tracePt t="14157" x="2051050" y="3803650"/>
          <p14:tracePt t="15605" x="2063750" y="3822700"/>
          <p14:tracePt t="15613" x="2070100" y="3860800"/>
          <p14:tracePt t="15627" x="2082800" y="3886200"/>
          <p14:tracePt t="15645" x="2127250" y="4032250"/>
          <p14:tracePt t="15660" x="2146300" y="4089400"/>
          <p14:tracePt t="15678" x="2178050" y="4229100"/>
          <p14:tracePt t="15691" x="2178050" y="4267200"/>
          <p14:tracePt t="15709" x="2184400" y="4375150"/>
          <p14:tracePt t="15724" x="2184400" y="4438650"/>
          <p14:tracePt t="15740" x="2178050" y="4514850"/>
          <p14:tracePt t="15757" x="2171700" y="4565650"/>
          <p14:tracePt t="15774" x="2133600" y="4641850"/>
          <p14:tracePt t="15790" x="2095500" y="4718050"/>
          <p14:tracePt t="15807" x="2044700" y="4794250"/>
          <p14:tracePt t="15824" x="2006600" y="4876800"/>
          <p14:tracePt t="15841" x="1962150" y="4965700"/>
          <p14:tracePt t="15857" x="1911350" y="5048250"/>
          <p14:tracePt t="15874" x="1847850" y="5137150"/>
          <p14:tracePt t="15890" x="1778000" y="5213350"/>
          <p14:tracePt t="15907" x="1714500" y="5276850"/>
          <p14:tracePt t="15924" x="1562100" y="5410200"/>
          <p14:tracePt t="15941" x="1485900" y="5461000"/>
          <p14:tracePt t="15957" x="1416050" y="5499100"/>
          <p14:tracePt t="15974" x="1352550" y="5524500"/>
          <p14:tracePt t="15991" x="1314450" y="5543550"/>
          <p14:tracePt t="16007" x="1276350" y="5556250"/>
          <p14:tracePt t="16024" x="1257300" y="5562600"/>
          <p14:tracePt t="16041" x="1244600" y="5575300"/>
          <p14:tracePt t="16057" x="1238250" y="5575300"/>
          <p14:tracePt t="16074" x="1225550" y="5575300"/>
          <p14:tracePt t="16228" x="1231900" y="5575300"/>
          <p14:tracePt t="16237" x="1244600" y="5568950"/>
          <p14:tracePt t="16245" x="1263650" y="5556250"/>
          <p14:tracePt t="16257" x="1308100" y="5530850"/>
          <p14:tracePt t="16274" x="1454150" y="5441950"/>
          <p14:tracePt t="16290" x="1530350" y="5403850"/>
          <p14:tracePt t="16307" x="1625600" y="5365750"/>
          <p14:tracePt t="16324" x="1860550" y="5289550"/>
          <p14:tracePt t="16341" x="2101850" y="5226050"/>
          <p14:tracePt t="16357" x="2311400" y="5149850"/>
          <p14:tracePt t="16374" x="2482850" y="5099050"/>
          <p14:tracePt t="16391" x="2692400" y="5035550"/>
          <p14:tracePt t="16407" x="2908300" y="4984750"/>
          <p14:tracePt t="16425" x="3232150" y="4965700"/>
          <p14:tracePt t="16441" x="3498850" y="4959350"/>
          <p14:tracePt t="16459" x="3708400" y="4965700"/>
          <p14:tracePt t="16476" x="3930650" y="4984750"/>
          <p14:tracePt t="16491" x="4121150" y="5010150"/>
          <p14:tracePt t="16508" x="4349750" y="5048250"/>
          <p14:tracePt t="16525" x="4622800" y="5105400"/>
          <p14:tracePt t="16541" x="4940300" y="5194300"/>
          <p14:tracePt t="16558" x="5080000" y="5232400"/>
          <p14:tracePt t="16574" x="5175250" y="5270500"/>
          <p14:tracePt t="16591" x="5207000" y="5295900"/>
          <p14:tracePt t="16608" x="5213350" y="5314950"/>
          <p14:tracePt t="16625" x="5213350" y="5327650"/>
          <p14:tracePt t="16640" x="5226050" y="5327650"/>
          <p14:tracePt t="16657" x="5226050" y="5334000"/>
          <p14:tracePt t="16877" x="5226050" y="5353050"/>
          <p14:tracePt t="16884" x="5226050" y="5391150"/>
          <p14:tracePt t="16893" x="5232400" y="5422900"/>
          <p14:tracePt t="16907" x="5245100" y="5448300"/>
          <p14:tracePt t="16924" x="5270500" y="5499100"/>
          <p14:tracePt t="16941" x="5283200" y="5499100"/>
          <p14:tracePt t="16958" x="5289550" y="5499100"/>
          <p14:tracePt t="16975" x="5289550" y="5397500"/>
          <p14:tracePt t="16991" x="5264150" y="5289550"/>
          <p14:tracePt t="17007" x="5143500" y="5054600"/>
          <p14:tracePt t="17024" x="4997450" y="4851400"/>
          <p14:tracePt t="17040" x="4876800" y="4718050"/>
          <p14:tracePt t="17058" x="4768850" y="4635500"/>
          <p14:tracePt t="17073" x="4686300" y="4584700"/>
          <p14:tracePt t="17091" x="4648200" y="4578350"/>
          <p14:tracePt t="17107" x="4629150" y="4578350"/>
          <p14:tracePt t="17124" x="4572000" y="4648200"/>
          <p14:tracePt t="17141" x="4533900" y="4756150"/>
          <p14:tracePt t="17157" x="4495800" y="4870450"/>
          <p14:tracePt t="17174" x="4476750" y="4965700"/>
          <p14:tracePt t="17191" x="4464050" y="5041900"/>
          <p14:tracePt t="17208" x="4464050" y="5067300"/>
          <p14:tracePt t="17224" x="4464050" y="5086350"/>
          <p14:tracePt t="17317" x="4457700" y="5086350"/>
          <p14:tracePt t="17324" x="4457700" y="5080000"/>
          <p14:tracePt t="17332" x="4445000" y="5080000"/>
          <p14:tracePt t="17348" x="4445000" y="5073650"/>
          <p14:tracePt t="17381" x="4438650" y="5073650"/>
          <p14:tracePt t="17412" x="4425950" y="5073650"/>
          <p14:tracePt t="17477" x="4425950" y="5060950"/>
          <p14:tracePt t="17583" x="4419600" y="5060950"/>
          <p14:tracePt t="18140" x="4406900" y="5060950"/>
          <p14:tracePt t="18517" x="4413250" y="5060950"/>
          <p14:tracePt t="18524" x="4413250" y="5054600"/>
          <p14:tracePt t="18533" x="4425950" y="5054600"/>
          <p14:tracePt t="18549" x="4432300" y="5041900"/>
          <p14:tracePt t="18558" x="4445000" y="5041900"/>
          <p14:tracePt t="18573" x="4464050" y="5035550"/>
          <p14:tracePt t="18590" x="4470400" y="5022850"/>
          <p14:tracePt t="18607" x="4489450" y="5016500"/>
          <p14:tracePt t="18624" x="4527550" y="4984750"/>
          <p14:tracePt t="18641" x="4584700" y="4946650"/>
          <p14:tracePt t="18658" x="4641850" y="4908550"/>
          <p14:tracePt t="18674" x="4699000" y="4883150"/>
          <p14:tracePt t="18690" x="4775200" y="4851400"/>
          <p14:tracePt t="18707" x="4864100" y="4832350"/>
          <p14:tracePt t="18724" x="4997450" y="4826000"/>
          <p14:tracePt t="18741" x="5041900" y="4826000"/>
          <p14:tracePt t="18757" x="5099050" y="4826000"/>
          <p14:tracePt t="18774" x="5156200" y="4806950"/>
          <p14:tracePt t="18790" x="5175250" y="4768850"/>
          <p14:tracePt t="18807" x="5194300" y="4711700"/>
          <p14:tracePt t="18823" x="5207000" y="4597400"/>
          <p14:tracePt t="18841" x="5207000" y="4540250"/>
          <p14:tracePt t="18857" x="5207000" y="4489450"/>
          <p14:tracePt t="18874" x="5207000" y="4413250"/>
          <p14:tracePt t="18890" x="5200650" y="4273550"/>
          <p14:tracePt t="18909" x="5187950" y="4083050"/>
          <p14:tracePt t="18925" x="5187950" y="4032250"/>
          <p14:tracePt t="18941" x="5187950" y="3968750"/>
          <p14:tracePt t="18957" x="5187950" y="3949700"/>
          <p14:tracePt t="18990" x="5162550" y="4013200"/>
          <p14:tracePt t="19007" x="5086350" y="4133850"/>
          <p14:tracePt t="19024" x="5029200" y="4260850"/>
          <p14:tracePt t="19040" x="4991100" y="4375150"/>
          <p14:tracePt t="19057" x="4997450" y="4432300"/>
          <p14:tracePt t="19074" x="5022850" y="4451350"/>
          <p14:tracePt t="19090" x="5054600" y="4470400"/>
          <p14:tracePt t="19107" x="5099050" y="4464050"/>
          <p14:tracePt t="19124" x="5207000" y="4330700"/>
          <p14:tracePt t="19141" x="5245100" y="4222750"/>
          <p14:tracePt t="19157" x="5245100" y="4140200"/>
          <p14:tracePt t="19174" x="5238750" y="4089400"/>
          <p14:tracePt t="19191" x="5187950" y="4044950"/>
          <p14:tracePt t="19207" x="5130800" y="4025900"/>
          <p14:tracePt t="19224" x="5035550" y="4051300"/>
          <p14:tracePt t="19241" x="4972050" y="4108450"/>
          <p14:tracePt t="19258" x="4933950" y="4165600"/>
          <p14:tracePt t="19273" x="4914900" y="4210050"/>
          <p14:tracePt t="19290" x="4914900" y="4241800"/>
          <p14:tracePt t="19307" x="4914900" y="4260850"/>
          <p14:tracePt t="23134" x="4902200" y="4260850"/>
          <p14:tracePt t="23149" x="4876800" y="4267200"/>
          <p14:tracePt t="23158" x="4857750" y="4267200"/>
          <p14:tracePt t="23165" x="4845050" y="4267200"/>
          <p14:tracePt t="23174" x="4845050" y="4279900"/>
          <p14:tracePt t="23190" x="4826000" y="4279900"/>
          <p14:tracePt t="23207" x="4819650" y="4298950"/>
          <p14:tracePt t="23224" x="4806950" y="4305300"/>
          <p14:tracePt t="23241" x="4806950" y="4324350"/>
          <p14:tracePt t="23258" x="4806950" y="4343400"/>
          <p14:tracePt t="23273" x="4806950" y="4356100"/>
          <p14:tracePt t="23290" x="4806950" y="4375150"/>
          <p14:tracePt t="23307" x="4806950" y="4381500"/>
          <p14:tracePt t="23324" x="4806950" y="4400550"/>
          <p14:tracePt t="23349" x="4806950" y="4413250"/>
          <p14:tracePt t="24101" x="4806950" y="4406900"/>
          <p14:tracePt t="24109" x="4806950" y="4387850"/>
          <p14:tracePt t="24117" x="4813300" y="4356100"/>
          <p14:tracePt t="24127" x="4826000" y="4337050"/>
          <p14:tracePt t="24142" x="4845050" y="4279900"/>
          <p14:tracePt t="24157" x="4864100" y="4235450"/>
          <p14:tracePt t="24174" x="4889500" y="4178300"/>
          <p14:tracePt t="24191" x="4908550" y="4108450"/>
          <p14:tracePt t="24207" x="4927600" y="4044950"/>
          <p14:tracePt t="24224" x="4959350" y="3968750"/>
          <p14:tracePt t="24241" x="4984750" y="3898900"/>
          <p14:tracePt t="24257" x="5016500" y="3841750"/>
          <p14:tracePt t="24274" x="5035550" y="3816350"/>
          <p14:tracePt t="24290" x="5041900" y="3784600"/>
          <p14:tracePt t="25341" x="5041900" y="3778250"/>
          <p14:tracePt t="25349" x="5054600" y="3765550"/>
          <p14:tracePt t="25358" x="5060950" y="3759200"/>
          <p14:tracePt t="25374" x="5060950" y="3740150"/>
          <p14:tracePt t="25390" x="5073650" y="3721100"/>
          <p14:tracePt t="25424" x="5073650" y="3708400"/>
          <p14:tracePt t="25472" x="5080000" y="3708400"/>
          <p14:tracePt t="26485" x="5080000" y="3702050"/>
          <p14:tracePt t="26493" x="5080000" y="3689350"/>
          <p14:tracePt t="26502" x="5092700" y="3683000"/>
          <p14:tracePt t="26514" x="5092700" y="3670300"/>
          <p14:tracePt t="26526" x="5111750" y="3632200"/>
          <p14:tracePt t="26543" x="5118100" y="3594100"/>
          <p14:tracePt t="26558" x="5130800" y="3536950"/>
          <p14:tracePt t="26574" x="5149850" y="3473450"/>
          <p14:tracePt t="26590" x="5149850" y="3365500"/>
          <p14:tracePt t="26608" x="5156200" y="3232150"/>
          <p14:tracePt t="26624" x="5156200" y="3098800"/>
          <p14:tracePt t="26642" x="5149850" y="2940050"/>
          <p14:tracePt t="26659" x="5086350" y="2730500"/>
          <p14:tracePt t="26676" x="4972050" y="2501900"/>
          <p14:tracePt t="26679" x="4883150" y="2393950"/>
          <p14:tracePt t="26691" x="4800600" y="2311400"/>
          <p14:tracePt t="26707" x="4616450" y="2146300"/>
          <p14:tracePt t="26725" x="4349750" y="1993900"/>
          <p14:tracePt t="26741" x="4191000" y="1930400"/>
          <p14:tracePt t="26757" x="4044950" y="1911350"/>
          <p14:tracePt t="26774" x="3924300" y="1911350"/>
          <p14:tracePt t="26791" x="3873500" y="1924050"/>
          <p14:tracePt t="26807" x="3790950" y="1981200"/>
          <p14:tracePt t="26824" x="3714750" y="2076450"/>
          <p14:tracePt t="26841" x="3638550" y="2190750"/>
          <p14:tracePt t="26857" x="3568700" y="2317750"/>
          <p14:tracePt t="26874" x="3524250" y="2438400"/>
          <p14:tracePt t="26891" x="3486150" y="2647950"/>
          <p14:tracePt t="26907" x="3467100" y="2876550"/>
          <p14:tracePt t="26924" x="3454400" y="3041650"/>
          <p14:tracePt t="26940" x="3454400" y="3162300"/>
          <p14:tracePt t="26958" x="3473450" y="3409950"/>
          <p14:tracePt t="26974" x="3511550" y="3632200"/>
          <p14:tracePt t="26990" x="3568700" y="3822700"/>
          <p14:tracePt t="27008" x="3721100" y="4146550"/>
          <p14:tracePt t="27024" x="3854450" y="4375150"/>
          <p14:tracePt t="27040" x="3975100" y="4565650"/>
          <p14:tracePt t="27057" x="4089400" y="4724400"/>
          <p14:tracePt t="27074" x="4203700" y="4857750"/>
          <p14:tracePt t="27090" x="4311650" y="4946650"/>
          <p14:tracePt t="27108" x="4470400" y="5022850"/>
          <p14:tracePt t="27125" x="4540250" y="5022850"/>
          <p14:tracePt t="27142" x="4622800" y="4965700"/>
          <p14:tracePt t="27157" x="4756150" y="4826000"/>
          <p14:tracePt t="27174" x="4908550" y="4635500"/>
          <p14:tracePt t="27190" x="5041900" y="4387850"/>
          <p14:tracePt t="27207" x="5149850" y="4108450"/>
          <p14:tracePt t="27224" x="5213350" y="3784600"/>
          <p14:tracePt t="27242" x="5213350" y="3594100"/>
          <p14:tracePt t="27257" x="5181600" y="3454400"/>
          <p14:tracePt t="27274" x="5111750" y="3346450"/>
          <p14:tracePt t="27291" x="5010150" y="3251200"/>
          <p14:tracePt t="27307" x="4972050" y="3225800"/>
          <p14:tracePt t="27325" x="4933950" y="3206750"/>
          <p14:tracePt t="27340" x="4914900" y="3206750"/>
          <p14:tracePt t="27357" x="4895850" y="3213100"/>
          <p14:tracePt t="27373" x="4876800" y="3232150"/>
          <p14:tracePt t="27390" x="4857750" y="3238500"/>
          <p14:tracePt t="27407" x="4845050" y="3257550"/>
          <p14:tracePt t="27424" x="4838700" y="3257550"/>
          <p14:tracePt t="27441" x="4826000" y="3270250"/>
          <p14:tracePt t="27457" x="4826000" y="3276600"/>
          <p14:tracePt t="27869" x="4826000" y="3295650"/>
          <p14:tracePt t="27877" x="4864100" y="3346450"/>
          <p14:tracePt t="27885" x="4889500" y="3390900"/>
          <p14:tracePt t="27894" x="4927600" y="3441700"/>
          <p14:tracePt t="27908" x="4959350" y="3486150"/>
          <p14:tracePt t="27926" x="5073650" y="3619500"/>
          <p14:tracePt t="27941" x="5118100" y="3676650"/>
          <p14:tracePt t="27957" x="5168900" y="3727450"/>
          <p14:tracePt t="27974" x="5207000" y="3752850"/>
          <p14:tracePt t="27991" x="5226050" y="3771900"/>
          <p14:tracePt t="28007" x="5245100" y="3790950"/>
          <p14:tracePt t="28024" x="5264150" y="3810000"/>
          <p14:tracePt t="28040" x="5289550" y="3841750"/>
          <p14:tracePt t="28057" x="5321300" y="3867150"/>
          <p14:tracePt t="28074" x="5359400" y="3905250"/>
          <p14:tracePt t="28090" x="5397500" y="3956050"/>
          <p14:tracePt t="28107" x="5435600" y="3994150"/>
          <p14:tracePt t="28124" x="5480050" y="4038600"/>
          <p14:tracePt t="28140" x="5499100" y="4057650"/>
          <p14:tracePt t="28158" x="5518150" y="4076700"/>
          <p14:tracePt t="28190" x="5518150" y="4089400"/>
          <p14:tracePt t="29037" x="5549900" y="4064000"/>
          <p14:tracePt t="29045" x="5594350" y="4013200"/>
          <p14:tracePt t="29057" x="5651500" y="3956050"/>
          <p14:tracePt t="29074" x="5797550" y="3816350"/>
          <p14:tracePt t="29090" x="5956300" y="3670300"/>
          <p14:tracePt t="29107" x="6140450" y="3517900"/>
          <p14:tracePt t="29124" x="6470650" y="3302000"/>
          <p14:tracePt t="29140" x="6731000" y="3149600"/>
          <p14:tracePt t="29157" x="7016750" y="3016250"/>
          <p14:tracePt t="29174" x="7327900" y="2921000"/>
          <p14:tracePt t="29190" x="7632700" y="2851150"/>
          <p14:tracePt t="29208" x="7937500" y="2794000"/>
          <p14:tracePt t="29224" x="8261350" y="2755900"/>
          <p14:tracePt t="29241" x="8597900" y="2730500"/>
          <p14:tracePt t="29257" x="8928100" y="2717800"/>
          <p14:tracePt t="29490" x="9124950" y="2432050"/>
          <p14:tracePt t="29507" x="8864600" y="2260600"/>
          <p14:tracePt t="29525" x="8420100" y="2070100"/>
          <p14:tracePt t="29541" x="8134350" y="1993900"/>
          <p14:tracePt t="29557" x="7874000" y="1974850"/>
          <p14:tracePt t="29574" x="7600950" y="2019300"/>
          <p14:tracePt t="29590" x="7486650" y="2089150"/>
          <p14:tracePt t="29607" x="7410450" y="2184400"/>
          <p14:tracePt t="29624" x="7359650" y="2317750"/>
          <p14:tracePt t="29640" x="7353300" y="2470150"/>
          <p14:tracePt t="29658" x="7378700" y="2660650"/>
          <p14:tracePt t="29678" x="7461250" y="2933700"/>
          <p14:tracePt t="29691" x="7499350" y="3079750"/>
          <p14:tracePt t="29708" x="7531100" y="3200400"/>
          <p14:tracePt t="29724" x="7569200" y="3238500"/>
          <p14:tracePt t="29741" x="7613650" y="3257550"/>
          <p14:tracePt t="29757" x="7670800" y="3270250"/>
          <p14:tracePt t="29774" x="7683500" y="3270250"/>
          <p14:tracePt t="29791" x="7689850" y="3270250"/>
          <p14:tracePt t="29845" x="7683500" y="3263900"/>
          <p14:tracePt t="29852" x="7677150" y="3251200"/>
          <p14:tracePt t="29861" x="7658100" y="3232150"/>
          <p14:tracePt t="29873" x="7626350" y="3206750"/>
          <p14:tracePt t="29890" x="7562850" y="3149600"/>
          <p14:tracePt t="29908" x="7359650" y="3022600"/>
          <p14:tracePt t="29924" x="7181850" y="2908300"/>
          <p14:tracePt t="29941" x="6978650" y="2806700"/>
          <p14:tracePt t="29957" x="6743700" y="2673350"/>
          <p14:tracePt t="29974" x="6648450" y="2603500"/>
          <p14:tracePt t="29990" x="6597650" y="2565400"/>
          <p14:tracePt t="30007" x="6572250" y="2540000"/>
          <p14:tracePt t="30024" x="6572250" y="2501900"/>
          <p14:tracePt t="30040" x="6553200" y="2451100"/>
          <p14:tracePt t="30057" x="6540500" y="2393950"/>
          <p14:tracePt t="30075" x="6521450" y="2298700"/>
          <p14:tracePt t="30091" x="6502400" y="2222500"/>
          <p14:tracePt t="30107" x="6496050" y="2139950"/>
          <p14:tracePt t="30124" x="6483350" y="1993900"/>
          <p14:tracePt t="30141" x="6457950" y="1911350"/>
          <p14:tracePt t="30157" x="6426200" y="1835150"/>
          <p14:tracePt t="30175" x="6400800" y="1758950"/>
          <p14:tracePt t="30191" x="6388100" y="1746250"/>
          <p14:tracePt t="30335" x="6388100" y="1752600"/>
          <p14:tracePt t="30342" x="6388100" y="1765300"/>
          <p14:tracePt t="30358" x="6432550" y="1790700"/>
          <p14:tracePt t="30374" x="6489700" y="1841500"/>
          <p14:tracePt t="30392" x="6565900" y="1879600"/>
          <p14:tracePt t="30407" x="6680200" y="1936750"/>
          <p14:tracePt t="30425" x="6832600" y="1981200"/>
          <p14:tracePt t="30441" x="7023100" y="2032000"/>
          <p14:tracePt t="30459" x="7264400" y="2089150"/>
          <p14:tracePt t="30474" x="7499350" y="2146300"/>
          <p14:tracePt t="30490" x="7664450" y="2190750"/>
          <p14:tracePt t="30507" x="7727950" y="2222500"/>
          <p14:tracePt t="30524" x="7759700" y="2228850"/>
          <p14:tracePt t="30813" x="7766050" y="2241550"/>
          <p14:tracePt t="30821" x="7778750" y="2241550"/>
          <p14:tracePt t="30830" x="7785100" y="2241550"/>
          <p14:tracePt t="30853" x="7797800" y="2241550"/>
          <p14:tracePt t="30862" x="7804150" y="2241550"/>
          <p14:tracePt t="31012" x="7804150" y="2247900"/>
          <p14:tracePt t="31020" x="7816850" y="2247900"/>
          <p14:tracePt t="31029" x="7823200" y="2260600"/>
          <p14:tracePt t="31041" x="7835900" y="2266950"/>
          <p14:tracePt t="31057" x="7842250" y="2266950"/>
          <p14:tracePt t="31100" x="7842250" y="2260600"/>
          <p14:tracePt t="31108" x="7842250" y="2235200"/>
          <p14:tracePt t="31117" x="7842250" y="2203450"/>
          <p14:tracePt t="31125" x="7842250" y="2165350"/>
          <p14:tracePt t="31141" x="7842250" y="2089150"/>
          <p14:tracePt t="31158" x="7816850" y="2025650"/>
          <p14:tracePt t="31174" x="7791450" y="1968500"/>
          <p14:tracePt t="31191" x="7759700" y="1936750"/>
          <p14:tracePt t="31208" x="7740650" y="1917700"/>
          <p14:tracePt t="31224" x="7715250" y="1917700"/>
          <p14:tracePt t="31241" x="7696200" y="1917700"/>
          <p14:tracePt t="31257" x="7677150" y="1974850"/>
          <p14:tracePt t="31274" x="7626350" y="2070100"/>
          <p14:tracePt t="31291" x="7588250" y="2203450"/>
          <p14:tracePt t="31307" x="7550150" y="2362200"/>
          <p14:tracePt t="31324" x="7531100" y="2546350"/>
          <p14:tracePt t="31341" x="7537450" y="2622550"/>
          <p14:tracePt t="31357" x="7556500" y="2628900"/>
          <p14:tracePt t="31374" x="7575550" y="2628900"/>
          <p14:tracePt t="31391" x="7626350" y="2559050"/>
          <p14:tracePt t="31407" x="7670800" y="2413000"/>
          <p14:tracePt t="31425" x="7689850" y="2279650"/>
          <p14:tracePt t="31441" x="7689850" y="2197100"/>
          <p14:tracePt t="31457" x="7683500" y="2159000"/>
          <p14:tracePt t="31474" x="7677150" y="2139950"/>
          <p14:tracePt t="31490" x="7664450" y="2139950"/>
          <p14:tracePt t="31507" x="7664450" y="2127250"/>
          <p14:tracePt t="31541" x="7658100" y="2127250"/>
          <p14:tracePt t="31772" x="7645400" y="2127250"/>
          <p14:tracePt t="31780" x="7645400" y="2120900"/>
          <p14:tracePt t="31790" x="7639050" y="2120900"/>
          <p14:tracePt t="31821" x="7626350" y="2120900"/>
          <p14:tracePt t="32557" x="7626350" y="2127250"/>
          <p14:tracePt t="32565" x="7632700" y="2165350"/>
          <p14:tracePt t="32574" x="7651750" y="2209800"/>
          <p14:tracePt t="32590" x="7689850" y="2298700"/>
          <p14:tracePt t="32607" x="7727950" y="2362200"/>
          <p14:tracePt t="32625" x="7759700" y="2419350"/>
          <p14:tracePt t="32641" x="7785100" y="2457450"/>
          <p14:tracePt t="32658" x="7804150" y="2489200"/>
          <p14:tracePt t="32674" x="7835900" y="2527300"/>
          <p14:tracePt t="32677" x="7842250" y="2533650"/>
          <p14:tracePt t="32691" x="7854950" y="2546350"/>
          <p14:tracePt t="32707" x="7874000" y="2565400"/>
          <p14:tracePt t="32724" x="7899400" y="2571750"/>
          <p14:tracePt t="32741" x="7918450" y="2584450"/>
          <p14:tracePt t="32757" x="7937500" y="2584450"/>
          <p14:tracePt t="32774" x="7988300" y="2565400"/>
          <p14:tracePt t="32791" x="8064500" y="2520950"/>
          <p14:tracePt t="32807" x="8147050" y="2463800"/>
          <p14:tracePt t="32824" x="8235950" y="2406650"/>
          <p14:tracePt t="32841" x="8293100" y="2355850"/>
          <p14:tracePt t="32857" x="8331200" y="2311400"/>
          <p14:tracePt t="32874" x="8337550" y="2260600"/>
          <p14:tracePt t="32890" x="8337550" y="2216150"/>
          <p14:tracePt t="32908" x="8337550" y="2203450"/>
          <p14:tracePt t="32924" x="8337550" y="2197100"/>
          <p14:tracePt t="32973" x="8337550" y="2203450"/>
          <p14:tracePt t="32980" x="8337550" y="2209800"/>
          <p14:tracePt t="32990" x="8350250" y="2228850"/>
          <p14:tracePt t="33007" x="8356600" y="2279650"/>
          <p14:tracePt t="33024" x="8369300" y="2336800"/>
          <p14:tracePt t="33041" x="8369300" y="2413000"/>
          <p14:tracePt t="33057" x="8369300" y="2489200"/>
          <p14:tracePt t="33074" x="8350250" y="2552700"/>
          <p14:tracePt t="33090" x="8343900" y="2571750"/>
          <p14:tracePt t="33124" x="8293100" y="2546350"/>
          <p14:tracePt t="33140" x="8229600" y="2470150"/>
          <p14:tracePt t="33157" x="8121650" y="2368550"/>
          <p14:tracePt t="33174" x="8020050" y="2273300"/>
          <p14:tracePt t="33191" x="7905750" y="2184400"/>
          <p14:tracePt t="33207" x="7810500" y="2127250"/>
          <p14:tracePt t="33223" x="7715250" y="2070100"/>
          <p14:tracePt t="33240" x="7626350" y="2025650"/>
          <p14:tracePt t="33257" x="7543800" y="1968500"/>
          <p14:tracePt t="33274" x="7454900" y="1911350"/>
          <p14:tracePt t="33290" x="7340600" y="1803400"/>
          <p14:tracePt t="33307" x="7277100" y="1758950"/>
          <p14:tracePt t="33324" x="7207250" y="1701800"/>
          <p14:tracePt t="33340" x="7181850" y="1670050"/>
          <p14:tracePt t="33358" x="7169150" y="1651000"/>
          <p14:tracePt t="33437" x="7169150" y="1657350"/>
          <p14:tracePt t="33452" x="7169150" y="1670050"/>
          <p14:tracePt t="33460" x="7169150" y="1676400"/>
          <p14:tracePt t="33468" x="7175500" y="1695450"/>
          <p14:tracePt t="33477" x="7188200" y="1708150"/>
          <p14:tracePt t="33491" x="7194550" y="1727200"/>
          <p14:tracePt t="33507" x="7207250" y="1746250"/>
          <p14:tracePt t="33524" x="7226300" y="1784350"/>
          <p14:tracePt t="33541" x="7232650" y="1809750"/>
          <p14:tracePt t="33557" x="7232650" y="1828800"/>
          <p14:tracePt t="33574" x="7245350" y="1847850"/>
          <p14:tracePt t="33590" x="7245350" y="1866900"/>
          <p14:tracePt t="33607" x="7245350" y="1879600"/>
          <p14:tracePt t="33916" x="7239000" y="1873250"/>
          <p14:tracePt t="33926" x="7219950" y="1860550"/>
          <p14:tracePt t="33932" x="7207250" y="1854200"/>
          <p14:tracePt t="33941" x="7200900" y="1854200"/>
          <p14:tracePt t="33957" x="7188200" y="1841500"/>
          <p14:tracePt t="34517" x="7188200" y="1847850"/>
          <p14:tracePt t="34540" x="7181850" y="1860550"/>
          <p14:tracePt t="34557" x="7181850" y="1866900"/>
          <p14:tracePt t="34614" x="7181850" y="1879600"/>
          <p14:tracePt t="34652" x="7169150" y="1885950"/>
          <p14:tracePt t="34719" x="7169150" y="1898650"/>
          <p14:tracePt t="34734" x="7162800" y="1905000"/>
          <p14:tracePt t="35158" x="7162800" y="1917700"/>
          <p14:tracePt t="35173" x="7162800" y="1924050"/>
          <p14:tracePt t="35180" x="7150100" y="1936750"/>
          <p14:tracePt t="35197" x="7150100" y="1943100"/>
          <p14:tracePt t="35207" x="7150100" y="1955800"/>
          <p14:tracePt t="35224" x="7150100" y="1962150"/>
          <p14:tracePt t="35244" x="7150100" y="1974850"/>
          <p14:tracePt t="35285" x="7150100" y="1981200"/>
          <p14:tracePt t="35308" x="7143750" y="1981200"/>
          <p14:tracePt t="35317" x="7143750" y="1993900"/>
          <p14:tracePt t="35334" x="7143750" y="2000250"/>
          <p14:tracePt t="35349" x="7143750" y="2012950"/>
          <p14:tracePt t="35364" x="7143750" y="2019300"/>
          <p14:tracePt t="35388" x="7143750" y="2032000"/>
          <p14:tracePt t="35412" x="7143750" y="2038350"/>
          <p14:tracePt t="35436" x="7131050" y="2051050"/>
          <p14:tracePt t="35460" x="7131050" y="2057400"/>
          <p14:tracePt t="35476" x="7124700" y="2057400"/>
          <p14:tracePt t="35509" x="7124700" y="2070100"/>
          <p14:tracePt t="35524" x="7112000" y="2070100"/>
          <p14:tracePt t="35565" x="7112000" y="2076450"/>
          <p14:tracePt t="35956" x="7105650" y="2076450"/>
          <p14:tracePt t="35965" x="7105650" y="2095500"/>
          <p14:tracePt t="35974" x="7105650" y="2108200"/>
          <p14:tracePt t="35994" x="7105650" y="2127250"/>
          <p14:tracePt t="36009" x="7092950" y="2171700"/>
          <p14:tracePt t="36024" x="7086600" y="2228850"/>
          <p14:tracePt t="36040" x="7073900" y="2317750"/>
          <p14:tracePt t="36057" x="7054850" y="2393950"/>
          <p14:tracePt t="36074" x="7054850" y="2470150"/>
          <p14:tracePt t="36091" x="7048500" y="2546350"/>
          <p14:tracePt t="36107" x="7048500" y="2609850"/>
          <p14:tracePt t="36124" x="7035800" y="2705100"/>
          <p14:tracePt t="36141" x="7029450" y="2762250"/>
          <p14:tracePt t="36158" x="7029450" y="2813050"/>
          <p14:tracePt t="36175" x="7029450" y="2857500"/>
          <p14:tracePt t="36191" x="7016750" y="2895600"/>
          <p14:tracePt t="36207" x="7016750" y="2914650"/>
          <p14:tracePt t="36224" x="7016750" y="2927350"/>
          <p14:tracePt t="36285" x="7016750" y="2921000"/>
          <p14:tracePt t="36292" x="7023100" y="2901950"/>
          <p14:tracePt t="36301" x="7023100" y="2863850"/>
          <p14:tracePt t="36309" x="7035800" y="2806700"/>
          <p14:tracePt t="36324" x="7061200" y="2660650"/>
          <p14:tracePt t="36340" x="7080250" y="2489200"/>
          <p14:tracePt t="36357" x="7092950" y="2330450"/>
          <p14:tracePt t="36374" x="7092950" y="2197100"/>
          <p14:tracePt t="36390" x="7092950" y="2101850"/>
          <p14:tracePt t="36408" x="7092950" y="2051050"/>
          <p14:tracePt t="36424" x="7092950" y="2044700"/>
          <p14:tracePt t="36494" x="7092950" y="2051050"/>
          <p14:tracePt t="36503" x="7092950" y="2057400"/>
          <p14:tracePt t="36512" x="7092950" y="2089150"/>
          <p14:tracePt t="36526" x="7092950" y="2165350"/>
          <p14:tracePt t="36541" x="7092950" y="2247900"/>
          <p14:tracePt t="36558" x="7092950" y="2324100"/>
          <p14:tracePt t="36574" x="7092950" y="2400300"/>
          <p14:tracePt t="36590" x="7092950" y="2514600"/>
          <p14:tracePt t="36607" x="7092950" y="2571750"/>
          <p14:tracePt t="36624" x="7092950" y="2628900"/>
          <p14:tracePt t="36640" x="7092950" y="2679700"/>
          <p14:tracePt t="36658" x="7092950" y="2705100"/>
          <p14:tracePt t="36674" x="7092950" y="2724150"/>
          <p14:tracePt t="36691" x="7092950" y="2736850"/>
          <p14:tracePt t="37285" x="7092950" y="2743200"/>
          <p14:tracePt t="37293" x="7092950" y="2755900"/>
          <p14:tracePt t="37341" x="7092950" y="2762250"/>
          <p14:tracePt t="37381" x="7092950" y="2774950"/>
          <p14:tracePt t="37388" x="7092950" y="2813050"/>
          <p14:tracePt t="37397" x="7092950" y="2832100"/>
          <p14:tracePt t="37408" x="7092950" y="2857500"/>
          <p14:tracePt t="37425" x="7073900" y="2914650"/>
          <p14:tracePt t="37444" x="7054850" y="2965450"/>
          <p14:tracePt t="37458" x="7029450" y="3028950"/>
          <p14:tracePt t="37477" x="6978650" y="3117850"/>
          <p14:tracePt t="37492" x="6940550" y="3194050"/>
          <p14:tracePt t="37508" x="6915150" y="3251200"/>
          <p14:tracePt t="37524" x="6896100" y="3270250"/>
          <p14:tracePt t="37540" x="6864350" y="3327400"/>
          <p14:tracePt t="37557" x="6858000" y="3333750"/>
          <p14:tracePt t="37629" x="6845300" y="3333750"/>
          <p14:tracePt t="37636" x="6838950" y="3346450"/>
          <p14:tracePt t="37644" x="6826250" y="3352800"/>
          <p14:tracePt t="37657" x="6819900" y="3352800"/>
          <p14:tracePt t="37674" x="6807200" y="3365500"/>
          <p14:tracePt t="37677" x="6807200" y="3371850"/>
          <p14:tracePt t="37690" x="6800850" y="3384550"/>
          <p14:tracePt t="37707" x="6769100" y="3422650"/>
          <p14:tracePt t="37724" x="6724650" y="3498850"/>
          <p14:tracePt t="37740" x="6692900" y="3562350"/>
          <p14:tracePt t="37758" x="6654800" y="3632200"/>
          <p14:tracePt t="37774" x="6629400" y="3708400"/>
          <p14:tracePt t="37790" x="6591300" y="3784600"/>
          <p14:tracePt t="37807" x="6553200" y="3860800"/>
          <p14:tracePt t="37824" x="6521450" y="3917950"/>
          <p14:tracePt t="37841" x="6483350" y="3975100"/>
          <p14:tracePt t="37857" x="6464300" y="3981450"/>
          <p14:tracePt t="37901" x="6464300" y="3994150"/>
          <p14:tracePt t="37917" x="6464300" y="4000500"/>
          <p14:tracePt t="37933" x="6464300" y="4013200"/>
          <p14:tracePt t="37942" x="6457950" y="4019550"/>
          <p14:tracePt t="37957" x="6457950" y="4032250"/>
          <p14:tracePt t="37981" x="6457950" y="4038600"/>
          <p14:tracePt t="37991" x="6464300" y="4051300"/>
          <p14:tracePt t="38007" x="6489700" y="4095750"/>
          <p14:tracePt t="38024" x="6540500" y="4171950"/>
          <p14:tracePt t="38041" x="6604000" y="4267200"/>
          <p14:tracePt t="38057" x="6673850" y="4362450"/>
          <p14:tracePt t="38074" x="6775450" y="4495800"/>
          <p14:tracePt t="38090" x="6889750" y="4648200"/>
          <p14:tracePt t="38108" x="7061200" y="4876800"/>
          <p14:tracePt t="38124" x="7175500" y="5010150"/>
          <p14:tracePt t="38140" x="7302500" y="5156200"/>
          <p14:tracePt t="38157" x="7416800" y="5276850"/>
          <p14:tracePt t="38175" x="7512050" y="5372100"/>
          <p14:tracePt t="38191" x="7626350" y="5461000"/>
          <p14:tracePt t="38207" x="7702550" y="5480050"/>
          <p14:tracePt t="38224" x="7778750" y="5480050"/>
          <p14:tracePt t="38240" x="7842250" y="5480050"/>
          <p14:tracePt t="38257" x="7931150" y="5441950"/>
          <p14:tracePt t="38274" x="7994650" y="5403850"/>
          <p14:tracePt t="38291" x="8032750" y="5359400"/>
          <p14:tracePt t="38307" x="8140700" y="5137150"/>
          <p14:tracePt t="38324" x="8140700" y="5060950"/>
          <p14:tracePt t="38340" x="8102600" y="5022850"/>
          <p14:tracePt t="38357" x="8020050" y="4984750"/>
          <p14:tracePt t="38374" x="7893050" y="4965700"/>
          <p14:tracePt t="38390" x="7816850" y="4984750"/>
          <p14:tracePt t="38408" x="7696200" y="5029200"/>
          <p14:tracePt t="38424" x="7581900" y="5099050"/>
          <p14:tracePt t="38441" x="7493000" y="5175250"/>
          <p14:tracePt t="38457" x="7448550" y="5238750"/>
          <p14:tracePt t="38475" x="7429500" y="5295900"/>
          <p14:tracePt t="38490" x="7416800" y="5334000"/>
          <p14:tracePt t="38507" x="7423150" y="5365750"/>
          <p14:tracePt t="38524" x="7423150" y="5391150"/>
          <p14:tracePt t="38540" x="7435850" y="5391150"/>
          <p14:tracePt t="41869" x="7429500" y="5391150"/>
          <p14:tracePt t="41877" x="7378700" y="5410200"/>
          <p14:tracePt t="41884" x="7340600" y="5422900"/>
          <p14:tracePt t="41892" x="7315200" y="5429250"/>
          <p14:tracePt t="41908" x="7296150" y="5441950"/>
          <p14:tracePt t="41924" x="7245350" y="5448300"/>
          <p14:tracePt t="41941" x="7207250" y="5461000"/>
          <p14:tracePt t="41957" x="7169150" y="5461000"/>
          <p14:tracePt t="41974" x="7143750" y="5467350"/>
          <p14:tracePt t="41991" x="7124700" y="5486400"/>
          <p14:tracePt t="42008" x="7086600" y="5537200"/>
          <p14:tracePt t="42024" x="7054850" y="5613400"/>
          <p14:tracePt t="42041" x="7048500" y="5708650"/>
          <p14:tracePt t="42057" x="7054850" y="5829300"/>
          <p14:tracePt t="42074" x="7099300" y="6013450"/>
          <p14:tracePt t="42091" x="7156450" y="6115050"/>
          <p14:tracePt t="42107" x="7232650" y="6223000"/>
          <p14:tracePt t="42124" x="7397750" y="6343650"/>
          <p14:tracePt t="42141" x="7537450" y="6400800"/>
          <p14:tracePt t="42158" x="7708900" y="6419850"/>
          <p14:tracePt t="42174" x="7975600" y="6394450"/>
          <p14:tracePt t="42191" x="8159750" y="6330950"/>
          <p14:tracePt t="42207" x="8299450" y="6242050"/>
          <p14:tracePt t="42224" x="8388350" y="6159500"/>
          <p14:tracePt t="42240" x="8413750" y="6064250"/>
          <p14:tracePt t="42258" x="8413750" y="5969000"/>
          <p14:tracePt t="42274" x="8362950" y="5880100"/>
          <p14:tracePt t="42290" x="8248650" y="5784850"/>
          <p14:tracePt t="42307" x="8178800" y="5746750"/>
          <p14:tracePt t="42323" x="8153400" y="5740400"/>
          <p14:tracePt t="42324" x="8140700" y="5740400"/>
          <p14:tracePt t="42357" x="8140700" y="5727700"/>
          <p14:tracePt t="48717" x="8159750" y="5721350"/>
          <p14:tracePt t="48725" x="8178800" y="5708650"/>
          <p14:tracePt t="48733" x="8197850" y="5702300"/>
          <p14:tracePt t="48742" x="8223250" y="5683250"/>
          <p14:tracePt t="48758" x="8318500" y="5645150"/>
          <p14:tracePt t="48774" x="8413750" y="5607050"/>
          <p14:tracePt t="48791" x="8489950" y="5575300"/>
          <p14:tracePt t="48808" x="8566150" y="5549900"/>
          <p14:tracePt t="48824" x="8623300" y="5530850"/>
          <p14:tracePt t="48841" x="8661400" y="5518150"/>
          <p14:tracePt t="48858" x="8680450" y="5518150"/>
          <p14:tracePt t="48874" x="8693150" y="5518150"/>
          <p14:tracePt t="48907" x="8712200" y="5511800"/>
          <p14:tracePt t="48925" x="8769350" y="5499100"/>
          <p14:tracePt t="48942" x="8807450" y="5480050"/>
          <p14:tracePt t="48957" x="8826500" y="5473700"/>
          <p14:tracePt t="48974" x="8851900" y="5441950"/>
          <p14:tracePt t="48992" x="8883650" y="5365750"/>
          <p14:tracePt t="49008" x="8902700" y="5149850"/>
          <p14:tracePt t="49024" x="8877300" y="4940300"/>
          <p14:tracePt t="49040" x="8820150" y="4711700"/>
          <p14:tracePt t="49057" x="8750300" y="4483100"/>
          <p14:tracePt t="49074" x="8674100" y="4254500"/>
          <p14:tracePt t="49091" x="8597900" y="4032250"/>
          <p14:tracePt t="49108" x="8439150" y="3663950"/>
          <p14:tracePt t="49124" x="8388350" y="3536950"/>
          <p14:tracePt t="49140" x="8362950" y="3441700"/>
          <p14:tracePt t="49158" x="8343900" y="3378200"/>
          <p14:tracePt t="49175" x="8331200" y="3340100"/>
          <p14:tracePt t="49191" x="8324850" y="3321050"/>
          <p14:tracePt t="49207" x="8324850" y="3302000"/>
          <p14:tracePt t="49224" x="8312150" y="3282950"/>
          <p14:tracePt t="49241" x="8312150" y="3206750"/>
          <p14:tracePt t="49257" x="8305800" y="3136900"/>
          <p14:tracePt t="49274" x="8305800" y="3111500"/>
          <p14:tracePt t="49291" x="8305800" y="3092450"/>
          <p14:tracePt t="49307" x="8293100" y="3054350"/>
          <p14:tracePt t="49324" x="8286750" y="2959100"/>
          <p14:tracePt t="49340" x="8286750" y="2901950"/>
          <p14:tracePt t="49357" x="8286750" y="2870200"/>
          <p14:tracePt t="49469" x="8274050" y="2863850"/>
          <p14:tracePt t="49476" x="8267700" y="2851150"/>
          <p14:tracePt t="49484" x="8248650" y="2851150"/>
          <p14:tracePt t="49493" x="8216900" y="2844800"/>
          <p14:tracePt t="49507" x="8197850" y="2825750"/>
          <p14:tracePt t="49525" x="8121650" y="2774950"/>
          <p14:tracePt t="49541" x="8064500" y="2749550"/>
          <p14:tracePt t="49558" x="8020050" y="2730500"/>
          <p14:tracePt t="50383" x="8007350" y="2730500"/>
          <p14:tracePt t="50390" x="7988300" y="2717800"/>
          <p14:tracePt t="50398" x="7981950" y="2698750"/>
          <p14:tracePt t="50410" x="7962900" y="2692400"/>
          <p14:tracePt t="50425" x="7931150" y="2660650"/>
          <p14:tracePt t="50441" x="7905750" y="2635250"/>
          <p14:tracePt t="50458" x="7867650" y="2597150"/>
          <p14:tracePt t="50474" x="7835900" y="2559050"/>
          <p14:tracePt t="50491" x="7810500" y="2508250"/>
          <p14:tracePt t="50507" x="7791450" y="2489200"/>
          <p14:tracePt t="50523" x="7778750" y="2482850"/>
          <p14:tracePt t="50541" x="7772400" y="2470150"/>
          <p14:tracePt t="50805" x="7759700" y="2470150"/>
          <p14:tracePt t="50845" x="7759700" y="2476500"/>
          <p14:tracePt t="50852" x="7759700" y="2489200"/>
          <p14:tracePt t="50862" x="7759700" y="2495550"/>
          <p14:tracePt t="50874" x="7759700" y="2508250"/>
          <p14:tracePt t="50891" x="7759700" y="2527300"/>
          <p14:tracePt t="51044" x="7753350" y="2520950"/>
          <p14:tracePt t="51052" x="7740650" y="2520950"/>
          <p14:tracePt t="51060" x="7721600" y="2508250"/>
          <p14:tracePt t="51074" x="7702550" y="2501900"/>
          <p14:tracePt t="51091" x="7639050" y="2463800"/>
          <p14:tracePt t="51107" x="7531100" y="2425700"/>
          <p14:tracePt t="51124" x="7359650" y="2355850"/>
          <p14:tracePt t="51140" x="7264400" y="2330450"/>
          <p14:tracePt t="51157" x="7169150" y="2298700"/>
          <p14:tracePt t="51174" x="7054850" y="2254250"/>
          <p14:tracePt t="51190" x="6953250" y="2203450"/>
          <p14:tracePt t="51207" x="6883400" y="2178050"/>
          <p14:tracePt t="51224" x="6845300" y="2159000"/>
          <p14:tracePt t="51241" x="6826250" y="2146300"/>
          <p14:tracePt t="51501" x="6819900" y="2152650"/>
          <p14:tracePt t="51509" x="6807200" y="2171700"/>
          <p14:tracePt t="51517" x="6800850" y="2184400"/>
          <p14:tracePt t="51527" x="6781800" y="2203450"/>
          <p14:tracePt t="51541" x="6762750" y="2228850"/>
          <p14:tracePt t="51558" x="6731000" y="2247900"/>
          <p14:tracePt t="51574" x="6711950" y="2266950"/>
          <p14:tracePt t="51591" x="6705600" y="2279650"/>
          <p14:tracePt t="51607" x="6692900" y="2286000"/>
          <p14:tracePt t="51623" x="6673850" y="2298700"/>
          <p14:tracePt t="51640" x="6673850" y="2317750"/>
          <p14:tracePt t="51657" x="6667500" y="2343150"/>
          <p14:tracePt t="51674" x="6648450" y="2362200"/>
          <p14:tracePt t="51691" x="6629400" y="2413000"/>
          <p14:tracePt t="51707" x="6629400" y="2438400"/>
          <p14:tracePt t="51724" x="6610350" y="2489200"/>
          <p14:tracePt t="51741" x="6597650" y="2533650"/>
          <p14:tracePt t="51757" x="6591300" y="2590800"/>
          <p14:tracePt t="51774" x="6578600" y="2641600"/>
          <p14:tracePt t="51791" x="6553200" y="2717800"/>
          <p14:tracePt t="51807" x="6534150" y="2762250"/>
          <p14:tracePt t="51823" x="6515100" y="2800350"/>
          <p14:tracePt t="51841" x="6496050" y="2819400"/>
          <p14:tracePt t="51857" x="6477000" y="2832100"/>
          <p14:tracePt t="51874" x="6445250" y="2838450"/>
          <p14:tracePt t="51891" x="6388100" y="2838450"/>
          <p14:tracePt t="51907" x="6330950" y="2851150"/>
          <p14:tracePt t="51925" x="6267450" y="2851150"/>
          <p14:tracePt t="51941" x="6229350" y="2857500"/>
          <p14:tracePt t="51957" x="6210300" y="2857500"/>
          <p14:tracePt t="52662" x="6197600" y="2857500"/>
          <p14:tracePt t="52717" x="6191250" y="2857500"/>
          <p14:tracePt t="52830" x="6178550" y="2857500"/>
          <p14:tracePt t="52862" x="6172200" y="2870200"/>
          <p14:tracePt t="52917" x="6159500" y="2870200"/>
          <p14:tracePt t="52951" x="6153150" y="2870200"/>
          <p14:tracePt t="61071" x="6140450" y="2870200"/>
          <p14:tracePt t="61087" x="6140450" y="2876550"/>
          <p14:tracePt t="61109" x="6140450" y="2889250"/>
          <p14:tracePt t="61117" x="6134100" y="2889250"/>
          <p14:tracePt t="61128" x="6121400" y="2889250"/>
          <p14:tracePt t="62429" x="6121400" y="2895600"/>
          <p14:tracePt t="62437" x="6115050" y="2895600"/>
          <p14:tracePt t="62445" x="6115050" y="2908300"/>
          <p14:tracePt t="62485" x="6102350" y="2908300"/>
          <p14:tracePt t="66565" x="6102350" y="2914650"/>
          <p14:tracePt t="66589" x="6102350" y="2927350"/>
          <p14:tracePt t="66621" x="6096000" y="2927350"/>
          <p14:tracePt t="66870" x="6083300" y="2927350"/>
          <p14:tracePt t="67654" x="6076950" y="2927350"/>
          <p14:tracePt t="67661" x="6064250" y="2927350"/>
          <p14:tracePt t="67677" x="6057900" y="2927350"/>
          <p14:tracePt t="67691" x="6045200" y="2927350"/>
          <p14:tracePt t="67709" x="6038850" y="2927350"/>
          <p14:tracePt t="67725" x="6026150" y="2927350"/>
          <p14:tracePt t="67774" x="6019800" y="2927350"/>
          <p14:tracePt t="67783" x="6007100" y="2927350"/>
          <p14:tracePt t="67791" x="5988050" y="2933700"/>
          <p14:tracePt t="67808" x="5969000" y="2946400"/>
          <p14:tracePt t="67824" x="5969000" y="2952750"/>
          <p14:tracePt t="67840" x="5949950" y="2971800"/>
          <p14:tracePt t="67857" x="5911850" y="2990850"/>
          <p14:tracePt t="67873" x="5867400" y="3060700"/>
          <p14:tracePt t="67891" x="5835650" y="3117850"/>
          <p14:tracePt t="67908" x="5873750" y="3232150"/>
          <p14:tracePt t="67925" x="5911850" y="3276600"/>
          <p14:tracePt t="67943" x="5911850" y="3308350"/>
          <p14:tracePt t="68060" x="5911850" y="3302000"/>
          <p14:tracePt t="68078" x="5911850" y="3327400"/>
          <p14:tracePt t="68084" x="5911850" y="3352800"/>
          <p14:tracePt t="68573" x="5905500" y="3352800"/>
          <p14:tracePt t="68581" x="5892800" y="3340100"/>
          <p14:tracePt t="68591" x="5886450" y="3308350"/>
          <p14:tracePt t="68607" x="5873750" y="3244850"/>
          <p14:tracePt t="68624" x="5873750" y="3213100"/>
          <p14:tracePt t="68641" x="5867400" y="3187700"/>
          <p14:tracePt t="68658" x="5816600" y="3155950"/>
          <p14:tracePt t="68674" x="5740400" y="3136900"/>
          <p14:tracePt t="68676" x="5695950" y="3130550"/>
          <p14:tracePt t="68691" x="5638800" y="3130550"/>
          <p14:tracePt t="68707" x="5492750" y="3111500"/>
          <p14:tracePt t="68724" x="5207000" y="3054350"/>
          <p14:tracePt t="68741" x="5010150" y="3003550"/>
          <p14:tracePt t="68757" x="4800600" y="2946400"/>
          <p14:tracePt t="68774" x="4711700" y="2921000"/>
          <p14:tracePt t="68791" x="4610100" y="2889250"/>
          <p14:tracePt t="68807" x="4464050" y="2863850"/>
          <p14:tracePt t="68824" x="4273550" y="2825750"/>
          <p14:tracePt t="68841" x="4064000" y="2768600"/>
          <p14:tracePt t="68857" x="3848100" y="2711450"/>
          <p14:tracePt t="68874" x="3638550" y="2654300"/>
          <p14:tracePt t="68890" x="3454400" y="2603500"/>
          <p14:tracePt t="68907" x="3257550" y="2565400"/>
          <p14:tracePt t="68924" x="2997200" y="2527300"/>
          <p14:tracePt t="68941" x="2838450" y="2508250"/>
          <p14:tracePt t="68958" x="2628900" y="2482850"/>
          <p14:tracePt t="68974" x="2540000" y="2470150"/>
          <p14:tracePt t="68990" x="2362200" y="2463800"/>
          <p14:tracePt t="69007" x="2171700" y="2432050"/>
          <p14:tracePt t="69024" x="2000250" y="2406650"/>
          <p14:tracePt t="69040" x="1854200" y="2355850"/>
          <p14:tracePt t="69057" x="1720850" y="2298700"/>
          <p14:tracePt t="69074" x="1625600" y="2254250"/>
          <p14:tracePt t="69090" x="1530350" y="2197100"/>
          <p14:tracePt t="69107" x="1485900" y="2159000"/>
          <p14:tracePt t="69124" x="1206500" y="1917700"/>
          <p14:tracePt t="69141" x="1111250" y="1854200"/>
          <p14:tracePt t="69157" x="895350" y="1701800"/>
          <p14:tracePt t="69174" x="590550" y="1492250"/>
          <p14:tracePt t="69190" x="387350" y="1365250"/>
          <p14:tracePt t="69208" x="196850" y="1231900"/>
          <p14:tracePt t="69224" x="0" y="1079500"/>
          <p14:tracePt t="72511" x="4940300" y="3670300"/>
          <p14:tracePt t="73633" x="0" y="0"/>
        </p14:tracePtLst>
      </p14:laserTraceLst>
    </p:ext>
  </p:extLst>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tx1"/>
          </a:solidFill>
        </a:ln>
      </a:spPr>
      <a:bodyPr wrap="none" rtlCol="0" anchor="ctr">
        <a:spAutoFit/>
      </a:bodyPr>
      <a:lstStyle>
        <a:defPPr algn="ctr">
          <a:defRPr kumimoji="1" sz="1600" dirty="0" smtClean="0">
            <a:latin typeface="Arial" panose="020B0604020202020204" pitchFamily="34" charset="0"/>
            <a:cs typeface="Arial" panose="020B0604020202020204" pitchFamily="34" charset="0"/>
          </a:defRPr>
        </a:defPPr>
      </a:lstStyle>
    </a:spDef>
    <a:txDef>
      <a:spPr>
        <a:noFill/>
      </a:spPr>
      <a:bodyPr wrap="square" rtlCol="0">
        <a:spAutoFit/>
      </a:bodyPr>
      <a:lstStyle>
        <a:defPPr>
          <a:defRPr kumimoji="1" sz="1600"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88</Words>
  <Application>Microsoft Office PowerPoint</Application>
  <PresentationFormat>ワイド画面</PresentationFormat>
  <Paragraphs>8</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ＭＳ Ｐゴシック</vt:lpstr>
      <vt:lpstr>ＭＳ ゴシック</vt:lpstr>
      <vt:lpstr>游ゴシック</vt:lpstr>
      <vt:lpstr>Arial</vt:lpstr>
      <vt:lpstr>Calibri</vt:lpstr>
      <vt:lpstr>Calibri Light</vt:lpstr>
      <vt:lpstr>1_Office テーマ</vt:lpstr>
      <vt:lpstr>　A01 研究成果 タイトル入力スペース</vt:lpstr>
      <vt:lpstr>　B01 研究成果 タイトル入力スペース</vt:lpstr>
      <vt:lpstr>　C01 研究成果 タイトル入力スペース</vt:lpstr>
      <vt:lpstr>　D01 研究成果 タイトル入力スペース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新しい量子液晶状態</dc:title>
  <dc:creator>qlc_secretary</dc:creator>
  <cp:lastModifiedBy>admin</cp:lastModifiedBy>
  <cp:revision>12</cp:revision>
  <dcterms:created xsi:type="dcterms:W3CDTF">2020-06-30T06:15:07Z</dcterms:created>
  <dcterms:modified xsi:type="dcterms:W3CDTF">2020-07-02T08:28:47Z</dcterms:modified>
</cp:coreProperties>
</file>